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13" r:id="rId2"/>
    <p:sldMasterId id="2147485284" r:id="rId3"/>
  </p:sldMasterIdLst>
  <p:notesMasterIdLst>
    <p:notesMasterId r:id="rId27"/>
  </p:notesMasterIdLst>
  <p:handoutMasterIdLst>
    <p:handoutMasterId r:id="rId28"/>
  </p:handoutMasterIdLst>
  <p:sldIdLst>
    <p:sldId id="257" r:id="rId4"/>
    <p:sldId id="560" r:id="rId5"/>
    <p:sldId id="562" r:id="rId6"/>
    <p:sldId id="564" r:id="rId7"/>
    <p:sldId id="566" r:id="rId8"/>
    <p:sldId id="563" r:id="rId9"/>
    <p:sldId id="565" r:id="rId10"/>
    <p:sldId id="572" r:id="rId11"/>
    <p:sldId id="573" r:id="rId12"/>
    <p:sldId id="574" r:id="rId13"/>
    <p:sldId id="575" r:id="rId14"/>
    <p:sldId id="586" r:id="rId15"/>
    <p:sldId id="587" r:id="rId16"/>
    <p:sldId id="588" r:id="rId17"/>
    <p:sldId id="589" r:id="rId18"/>
    <p:sldId id="609" r:id="rId19"/>
    <p:sldId id="590" r:id="rId20"/>
    <p:sldId id="610" r:id="rId21"/>
    <p:sldId id="611" r:id="rId22"/>
    <p:sldId id="613" r:id="rId23"/>
    <p:sldId id="612" r:id="rId24"/>
    <p:sldId id="559" r:id="rId25"/>
    <p:sldId id="561" r:id="rId26"/>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Untitled Section" id="{0798A7BD-3384-AE4E-848C-F2CF1AF823AE}">
          <p14:sldIdLst>
            <p14:sldId id="257"/>
            <p14:sldId id="560"/>
            <p14:sldId id="562"/>
            <p14:sldId id="564"/>
            <p14:sldId id="566"/>
            <p14:sldId id="563"/>
            <p14:sldId id="565"/>
            <p14:sldId id="572"/>
            <p14:sldId id="573"/>
            <p14:sldId id="574"/>
            <p14:sldId id="575"/>
            <p14:sldId id="586"/>
            <p14:sldId id="587"/>
            <p14:sldId id="588"/>
            <p14:sldId id="589"/>
            <p14:sldId id="609"/>
            <p14:sldId id="590"/>
            <p14:sldId id="610"/>
            <p14:sldId id="611"/>
            <p14:sldId id="613"/>
            <p14:sldId id="612"/>
            <p14:sldId id="559"/>
            <p14:sldId id="56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CCF17B"/>
    <a:srgbClr val="8EEE7E"/>
    <a:srgbClr val="97D2FF"/>
    <a:srgbClr val="C4E59F"/>
    <a:srgbClr val="DB536A"/>
    <a:srgbClr val="EADC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437" autoAdjust="0"/>
    <p:restoredTop sz="94434" autoAdjust="0"/>
  </p:normalViewPr>
  <p:slideViewPr>
    <p:cSldViewPr>
      <p:cViewPr varScale="1">
        <p:scale>
          <a:sx n="71" d="100"/>
          <a:sy n="71" d="100"/>
        </p:scale>
        <p:origin x="-123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3" name="Date Placeholder 2"/>
          <p:cNvSpPr>
            <a:spLocks noGrp="1"/>
          </p:cNvSpPr>
          <p:nvPr>
            <p:ph type="dt" sz="quarter" idx="1"/>
          </p:nvPr>
        </p:nvSpPr>
        <p:spPr>
          <a:xfrm>
            <a:off x="3883892" y="0"/>
            <a:ext cx="2972498" cy="498714"/>
          </a:xfrm>
          <a:prstGeom prst="rect">
            <a:avLst/>
          </a:prstGeom>
        </p:spPr>
        <p:txBody>
          <a:bodyPr vert="horz" wrap="square" lIns="93165" tIns="46583" rIns="93165" bIns="46583" numCol="1" anchor="ctr"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4" name="Footer Placeholder 3"/>
          <p:cNvSpPr>
            <a:spLocks noGrp="1"/>
          </p:cNvSpPr>
          <p:nvPr>
            <p:ph type="ftr" sz="quarter" idx="2"/>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5" name="Slide Number Placeholder 4"/>
          <p:cNvSpPr>
            <a:spLocks noGrp="1"/>
          </p:cNvSpPr>
          <p:nvPr>
            <p:ph type="sldNum" sz="quarter" idx="3"/>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E7C0F514-8058-4329-9D3A-462135E23E5A}" type="slidenum">
              <a:rPr lang="en-IN" altLang="en-US"/>
              <a:pPr/>
              <a:t>‹#›</a:t>
            </a:fld>
            <a:endParaRPr lang="en-IN" altLang="en-US"/>
          </a:p>
        </p:txBody>
      </p:sp>
    </p:spTree>
    <p:extLst>
      <p:ext uri="{BB962C8B-B14F-4D97-AF65-F5344CB8AC3E}">
        <p14:creationId xmlns:p14="http://schemas.microsoft.com/office/powerpoint/2010/main" xmlns="" val="732653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3892" y="0"/>
            <a:ext cx="2972498" cy="498714"/>
          </a:xfrm>
          <a:prstGeom prst="rect">
            <a:avLst/>
          </a:prstGeom>
        </p:spPr>
        <p:txBody>
          <a:bodyPr vert="horz" wrap="square" lIns="93165" tIns="46583" rIns="93165" bIns="46583" numCol="1" anchor="t"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p:cNvSpPr>
            <a:spLocks noGrp="1"/>
          </p:cNvSpPr>
          <p:nvPr>
            <p:ph type="body" sz="quarter" idx="3"/>
          </p:nvPr>
        </p:nvSpPr>
        <p:spPr>
          <a:xfrm>
            <a:off x="685962" y="4726663"/>
            <a:ext cx="5486078" cy="4474130"/>
          </a:xfrm>
          <a:prstGeom prst="rect">
            <a:avLst/>
          </a:prstGeom>
        </p:spPr>
        <p:txBody>
          <a:bodyPr vert="horz" lIns="93165" tIns="46583" rIns="93165"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12CD8EAE-4CD5-48FC-A852-647051D52FE4}" type="slidenum">
              <a:rPr lang="en-US" altLang="en-US"/>
              <a:pPr/>
              <a:t>‹#›</a:t>
            </a:fld>
            <a:endParaRPr lang="en-US" altLang="en-US"/>
          </a:p>
        </p:txBody>
      </p:sp>
    </p:spTree>
    <p:extLst>
      <p:ext uri="{BB962C8B-B14F-4D97-AF65-F5344CB8AC3E}">
        <p14:creationId xmlns:p14="http://schemas.microsoft.com/office/powerpoint/2010/main" xmlns="" val="2573058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41987" name="Notes Placeholder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41988" name="Slide Number Placeholder 3"/>
          <p:cNvSpPr>
            <a:spLocks noGrp="1" noChangeArrowheads="1"/>
          </p:cNvSpPr>
          <p:nvPr>
            <p:ph type="sldNum" sz="quarter" idx="5"/>
          </p:nvPr>
        </p:nvSpPr>
        <p:spPr bwMode="auto">
          <a:noFill/>
          <a:ln>
            <a:miter lim="800000"/>
            <a:headEnd/>
            <a:tailEnd/>
          </a:ln>
        </p:spPr>
        <p:txBody>
          <a:bodyPr/>
          <a:lstStyle/>
          <a:p>
            <a:pPr>
              <a:buFontTx/>
              <a:buNone/>
            </a:pPr>
            <a:fld id="{BA698CC0-B83D-404C-89A7-8D952EE06091}" type="slidenum">
              <a:rPr lang="en-US" altLang="en-US">
                <a:solidFill>
                  <a:srgbClr val="FFFFFF"/>
                </a:solidFill>
              </a:rPr>
              <a:pPr>
                <a:buFontTx/>
                <a:buNone/>
              </a:pPr>
              <a:t>1</a:t>
            </a:fld>
            <a:endParaRPr lang="en-US" altLang="en-US">
              <a:solidFill>
                <a:srgbClr val="FFFFFF"/>
              </a:solidFill>
            </a:endParaRPr>
          </a:p>
        </p:txBody>
      </p:sp>
      <p:sp>
        <p:nvSpPr>
          <p:cNvPr id="41989" name="Date Placeholder 4"/>
          <p:cNvSpPr>
            <a:spLocks noGrp="1" noChangeArrowheads="1"/>
          </p:cNvSpPr>
          <p:nvPr>
            <p:ph type="dt" sz="quarter" idx="1"/>
          </p:nvPr>
        </p:nvSpPr>
        <p:spPr bwMode="auto">
          <a:noFill/>
          <a:ln>
            <a:miter lim="800000"/>
            <a:headEnd/>
            <a:tailEnd/>
          </a:ln>
        </p:spPr>
        <p:txBody>
          <a:bodyPr/>
          <a:lstStyle/>
          <a:p>
            <a:pPr>
              <a:buFontTx/>
              <a:buNone/>
            </a:pPr>
            <a:endParaRPr lang="en-US" smtClean="0">
              <a:cs typeface="Arial" charset="0"/>
            </a:endParaRPr>
          </a:p>
        </p:txBody>
      </p:sp>
    </p:spTree>
    <p:extLst>
      <p:ext uri="{BB962C8B-B14F-4D97-AF65-F5344CB8AC3E}">
        <p14:creationId xmlns:p14="http://schemas.microsoft.com/office/powerpoint/2010/main" xmlns="" val="132981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10</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11</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12</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13</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14</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15</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16</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17</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18</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19</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20</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21</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22</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23</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3</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4</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5</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6</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7</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8</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9</a:t>
            </a:fld>
            <a:endParaRPr lang="en-US" altLang="en-US"/>
          </a:p>
        </p:txBody>
      </p:sp>
    </p:spTree>
    <p:extLst>
      <p:ext uri="{BB962C8B-B14F-4D97-AF65-F5344CB8AC3E}">
        <p14:creationId xmlns:p14="http://schemas.microsoft.com/office/powerpoint/2010/main" xmlns="" val="23840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50F94359-511B-4111-8651-63F877A1E32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E1E72A5D-3467-47FF-8039-0BCC08AD0B7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975"/>
            <a:ext cx="2185988" cy="2805113"/>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161925" y="53975"/>
            <a:ext cx="6410325" cy="2805113"/>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12EC5FFF-5367-4E56-8057-D48B53AED8C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 y="53975"/>
            <a:ext cx="8748713" cy="477838"/>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A7A11326-2232-493D-BF5E-CFFBEF550648}"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5"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6"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7"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8" name="Frame Line"/>
          <p:cNvCxnSpPr/>
          <p:nvPr/>
        </p:nvCxnSpPr>
        <p:spPr>
          <a:xfrm flipV="1">
            <a:off x="346075" y="3171825"/>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noChangeAspect="1" noChangeArrowheads="1"/>
          </p:cNvSpPr>
          <p:nvPr/>
        </p:nvSpPr>
        <p:spPr bwMode="auto">
          <a:xfrm>
            <a:off x="1731963" y="3167063"/>
            <a:ext cx="6108700" cy="282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indent="-2730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spcAft>
                <a:spcPts val="900"/>
              </a:spcAft>
              <a:defRPr/>
            </a:pPr>
            <a:endParaRPr lang="en-GB" sz="2000" smtClean="0">
              <a:solidFill>
                <a:srgbClr val="000000"/>
              </a:solidFill>
              <a:latin typeface="Georgia" panose="02040502050405020303" pitchFamily="18" charset="0"/>
            </a:endParaRPr>
          </a:p>
        </p:txBody>
      </p:sp>
      <p:sp>
        <p:nvSpPr>
          <p:cNvPr id="3" name="Report Subtitle"/>
          <p:cNvSpPr>
            <a:spLocks noGrp="1"/>
          </p:cNvSpPr>
          <p:nvPr>
            <p:ph type="subTitle" idx="1"/>
          </p:nvPr>
        </p:nvSpPr>
        <p:spPr bwMode="white">
          <a:xfrm>
            <a:off x="1869834" y="1946621"/>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7B5BB5B4-E8CA-42D2-8075-39BF7534ACB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cxnSp>
        <p:nvCxnSpPr>
          <p:cNvPr id="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34" name="Content Placeholder 2"/>
          <p:cNvSpPr>
            <a:spLocks noGrp="1"/>
          </p:cNvSpPr>
          <p:nvPr>
            <p:ph sz="quarter" idx="24"/>
          </p:nvPr>
        </p:nvSpPr>
        <p:spPr>
          <a:xfrm>
            <a:off x="482138" y="1952513"/>
            <a:ext cx="8179724" cy="3896958"/>
          </a:xfrm>
        </p:spPr>
        <p:txBody>
          <a:bodyPr/>
          <a:lstStyle>
            <a:lvl5pPr>
              <a:defRPr/>
            </a:lvl5pPr>
            <a:lvl6pPr>
              <a:buAutoNum type="arabicPeriod"/>
              <a:defRPr/>
            </a:lvl6pPr>
            <a:lvl7pPr>
              <a:buAutoNum type="alphaLcPeriod"/>
              <a:defRPr/>
            </a:lvl7pPr>
            <a:lvl8pPr>
              <a:buAutoNum type="romanLcPeriod"/>
              <a:defRPr/>
            </a:lvl8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smtClean="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5"/>
          </p:nvPr>
        </p:nvSpPr>
        <p:spPr/>
        <p:txBody>
          <a:bodyPr/>
          <a:lstStyle>
            <a:lvl1pPr>
              <a:defRPr/>
            </a:lvl1pPr>
          </a:lstStyle>
          <a:p>
            <a:pPr>
              <a:defRPr/>
            </a:pPr>
            <a:endParaRPr lang="en-US"/>
          </a:p>
        </p:txBody>
      </p:sp>
      <p:sp>
        <p:nvSpPr>
          <p:cNvPr id="14" name="Slide Number Placeholder 5"/>
          <p:cNvSpPr>
            <a:spLocks noGrp="1"/>
          </p:cNvSpPr>
          <p:nvPr>
            <p:ph type="sldNum" sz="quarter" idx="26"/>
          </p:nvPr>
        </p:nvSpPr>
        <p:spPr/>
        <p:txBody>
          <a:bodyPr/>
          <a:lstStyle>
            <a:lvl1pPr>
              <a:defRPr/>
            </a:lvl1pPr>
          </a:lstStyle>
          <a:p>
            <a:fld id="{17BEEADA-2191-45FF-A3A1-CDF5919604E5}"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638502" y="1952513"/>
            <a:ext cx="4023360" cy="3896958"/>
          </a:xfrm>
        </p:spPr>
        <p:txBody>
          <a:bodyPr/>
          <a:lstStyle>
            <a:lvl5pPr>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0C05E79D-442C-4E38-902E-7B236A12EDD3}"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D2693840-E5C5-4CCE-94C1-A4D80FD05FE8}"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903A69BB-0D2F-483A-849B-7DA346C8D56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8" name="Content Placeholder 4"/>
          <p:cNvSpPr>
            <a:spLocks noGrp="1"/>
          </p:cNvSpPr>
          <p:nvPr>
            <p:ph sz="quarter" idx="26"/>
          </p:nvPr>
        </p:nvSpPr>
        <p:spPr>
          <a:xfrm>
            <a:off x="4638502"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8C45D11D-3E49-4B24-A3C6-D15F8FC99F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1" smtClean="0"/>
              <a:t>Click to edit Master title style</a:t>
            </a:r>
            <a:endParaRPr lang="en-GB" noProof="1"/>
          </a:p>
        </p:txBody>
      </p:sp>
      <p:sp>
        <p:nvSpPr>
          <p:cNvPr id="16" name="Content Placeholder 2"/>
          <p:cNvSpPr>
            <a:spLocks noGrp="1"/>
          </p:cNvSpPr>
          <p:nvPr>
            <p:ph sz="quarter" idx="10"/>
          </p:nvPr>
        </p:nvSpPr>
        <p:spPr>
          <a:xfrm>
            <a:off x="482138" y="1952513"/>
            <a:ext cx="4023360" cy="3896958"/>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545781E7-B208-4402-BC16-F0FDC5074C20}"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7"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BB989FC6-431E-4F8B-9CBF-F94B8EEAC8B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8"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4638502"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638502"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5" name="Footer Placeholder 4"/>
          <p:cNvSpPr>
            <a:spLocks noGrp="1"/>
          </p:cNvSpPr>
          <p:nvPr>
            <p:ph type="ftr" sz="quarter" idx="28"/>
          </p:nvPr>
        </p:nvSpPr>
        <p:spPr/>
        <p:txBody>
          <a:bodyPr/>
          <a:lstStyle>
            <a:lvl1pPr>
              <a:defRPr/>
            </a:lvl1pPr>
          </a:lstStyle>
          <a:p>
            <a:pPr>
              <a:defRPr/>
            </a:pPr>
            <a:endParaRPr lang="en-US"/>
          </a:p>
        </p:txBody>
      </p:sp>
      <p:sp>
        <p:nvSpPr>
          <p:cNvPr id="16" name="Slide Number Placeholder 5"/>
          <p:cNvSpPr>
            <a:spLocks noGrp="1"/>
          </p:cNvSpPr>
          <p:nvPr>
            <p:ph type="sldNum" sz="quarter" idx="29"/>
          </p:nvPr>
        </p:nvSpPr>
        <p:spPr/>
        <p:txBody>
          <a:bodyPr/>
          <a:lstStyle>
            <a:lvl1pPr>
              <a:defRPr/>
            </a:lvl1pPr>
          </a:lstStyle>
          <a:p>
            <a:fld id="{E323963C-1FB6-4011-A9C1-8668DC0D206D}"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8" y="1952516"/>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82138"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0C180ED-CDB9-42C0-BCF0-D9CC8D1534DC}"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7"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82022" y="3969573"/>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8C4AFC6-0E47-41D1-8CB3-C28115BFFCAD}"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11"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2"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4"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5"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6"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6432"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82146"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2" name="Content Placeholder 6"/>
          <p:cNvSpPr>
            <a:spLocks noGrp="1"/>
          </p:cNvSpPr>
          <p:nvPr>
            <p:ph sz="quarter" idx="28"/>
          </p:nvPr>
        </p:nvSpPr>
        <p:spPr>
          <a:xfrm>
            <a:off x="3256432"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4" name="Content Placeholder 7"/>
          <p:cNvSpPr>
            <a:spLocks noGrp="1"/>
          </p:cNvSpPr>
          <p:nvPr>
            <p:ph sz="quarter" idx="29"/>
          </p:nvPr>
        </p:nvSpPr>
        <p:spPr>
          <a:xfrm>
            <a:off x="6026735"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7" name="Footer Placeholder 4"/>
          <p:cNvSpPr>
            <a:spLocks noGrp="1"/>
          </p:cNvSpPr>
          <p:nvPr>
            <p:ph type="ftr" sz="quarter" idx="30"/>
          </p:nvPr>
        </p:nvSpPr>
        <p:spPr/>
        <p:txBody>
          <a:bodyPr/>
          <a:lstStyle>
            <a:lvl1pPr>
              <a:defRPr/>
            </a:lvl1pPr>
          </a:lstStyle>
          <a:p>
            <a:pPr>
              <a:defRPr/>
            </a:pPr>
            <a:endParaRPr lang="en-US"/>
          </a:p>
        </p:txBody>
      </p:sp>
      <p:sp>
        <p:nvSpPr>
          <p:cNvPr id="18" name="Slide Number Placeholder 5"/>
          <p:cNvSpPr>
            <a:spLocks noGrp="1"/>
          </p:cNvSpPr>
          <p:nvPr>
            <p:ph type="sldNum" sz="quarter" idx="31"/>
          </p:nvPr>
        </p:nvSpPr>
        <p:spPr/>
        <p:txBody>
          <a:bodyPr/>
          <a:lstStyle>
            <a:lvl1pPr>
              <a:defRPr/>
            </a:lvl1pPr>
          </a:lstStyle>
          <a:p>
            <a:fld id="{62FA9BEA-0E4A-4123-9188-9A7AD58C358A}"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4"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5"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8"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0"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noProof="0" smtClean="0"/>
              <a:t>Click to edit Master title style</a:t>
            </a:r>
            <a:endParaRPr lang="en-GB" noProof="1"/>
          </a:p>
        </p:txBody>
      </p:sp>
      <p:sp>
        <p:nvSpPr>
          <p:cNvPr id="11" name="Footer Placeholder 4"/>
          <p:cNvSpPr>
            <a:spLocks noGrp="1"/>
          </p:cNvSpPr>
          <p:nvPr>
            <p:ph type="ftr" sz="quarter" idx="10"/>
          </p:nvPr>
        </p:nvSpPr>
        <p:spPr/>
        <p:txBody>
          <a:bodyPr/>
          <a:lstStyle>
            <a:lvl1pPr>
              <a:defRPr/>
            </a:lvl1pPr>
          </a:lstStyle>
          <a:p>
            <a:pPr>
              <a:defRPr/>
            </a:pPr>
            <a:endParaRPr lang="en-US"/>
          </a:p>
        </p:txBody>
      </p:sp>
      <p:sp>
        <p:nvSpPr>
          <p:cNvPr id="12" name="Slide Number Placeholder 5"/>
          <p:cNvSpPr>
            <a:spLocks noGrp="1"/>
          </p:cNvSpPr>
          <p:nvPr>
            <p:ph type="sldNum" sz="quarter" idx="11"/>
          </p:nvPr>
        </p:nvSpPr>
        <p:spPr/>
        <p:txBody>
          <a:bodyPr/>
          <a:lstStyle>
            <a:lvl1pPr>
              <a:defRPr/>
            </a:lvl1pPr>
          </a:lstStyle>
          <a:p>
            <a:fld id="{9366DAEB-CAC1-44B9-953B-2BBE82055347}"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A57E09F1-CAD6-4383-B60F-EAEA5D00E48A}"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1"/>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F6294F9-50FD-4AED-896C-BE2688E90A6F}"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13" name="Section Divider Title"/>
          <p:cNvSpPr>
            <a:spLocks noGrp="1"/>
          </p:cNvSpPr>
          <p:nvPr>
            <p:ph type="title"/>
          </p:nvPr>
        </p:nvSpPr>
        <p:spPr>
          <a:xfrm>
            <a:off x="482138" y="1420011"/>
            <a:ext cx="8179724" cy="446276"/>
          </a:xfrm>
        </p:spPr>
        <p:txBody>
          <a:bodyPr>
            <a:spAutoFit/>
          </a:bodyPr>
          <a:lstStyle>
            <a:lvl1pPr algn="l">
              <a:defRPr sz="2900" b="1" i="1" cap="none">
                <a:solidFill>
                  <a:schemeClr val="tx1"/>
                </a:solidFill>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C7E625FD-5959-41E4-A2E4-625C14BC595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2" name="Appendix Divider Title"/>
          <p:cNvSpPr>
            <a:spLocks noGrp="1"/>
          </p:cNvSpPr>
          <p:nvPr>
            <p:ph type="title"/>
          </p:nvPr>
        </p:nvSpPr>
        <p:spPr>
          <a:xfrm>
            <a:off x="482138" y="1420011"/>
            <a:ext cx="8179724" cy="446276"/>
          </a:xfrm>
        </p:spPr>
        <p:txBody>
          <a:bodyPr>
            <a:spAutoFit/>
          </a:bodyPr>
          <a:lstStyle>
            <a:lvl1pPr algn="l">
              <a:defRPr sz="2900" b="1" i="1" cap="none" baseline="0">
                <a:latin typeface="+mj-lt"/>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75C485AA-07B6-4CC9-A2CA-46057089D560}"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8"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5"/>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35" name="Content Placeholder 34"/>
          <p:cNvSpPr>
            <a:spLocks noGrp="1"/>
          </p:cNvSpPr>
          <p:nvPr>
            <p:ph sz="quarter" idx="10"/>
          </p:nvPr>
        </p:nvSpPr>
        <p:spPr>
          <a:xfrm>
            <a:off x="482138" y="4098666"/>
            <a:ext cx="1113905" cy="1145689"/>
          </a:xfrm>
        </p:spPr>
        <p:txBody>
          <a:bodyPr/>
          <a:lstStyle>
            <a:lvl1pPr>
              <a:defRPr sz="900" i="1"/>
            </a:lvl1pPr>
          </a:lstStyle>
          <a:p>
            <a:pPr lvl="0"/>
            <a:r>
              <a:rPr lang="en-US" noProof="1" smtClean="0"/>
              <a:t>Click to edit Master text styles</a:t>
            </a:r>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F491E006-92F6-4BB6-9E05-4D6B5F20D321}"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4" name="Frame Line"/>
          <p:cNvCxnSpPr/>
          <p:nvPr/>
        </p:nvCxnSpPr>
        <p:spPr>
          <a:xfrm flipV="1">
            <a:off x="1731963" y="1006475"/>
            <a:ext cx="6923087" cy="136525"/>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auto">
          <a:xfrm>
            <a:off x="482600" y="383222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900" i="1" smtClean="0">
              <a:solidFill>
                <a:srgbClr val="000000"/>
              </a:solidFill>
              <a:latin typeface="Georgia" panose="02040502050405020303" pitchFamily="18" charset="0"/>
            </a:endParaRPr>
          </a:p>
        </p:txBody>
      </p:sp>
      <p:sp>
        <p:nvSpPr>
          <p:cNvPr id="8" name="Descriptor"/>
          <p:cNvSpPr txBox="1">
            <a:spLocks noChangeArrowheads="1"/>
          </p:cNvSpPr>
          <p:nvPr/>
        </p:nvSpPr>
        <p:spPr bwMode="auto">
          <a:xfrm>
            <a:off x="1870075" y="742950"/>
            <a:ext cx="650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000000"/>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a:xfrm>
            <a:off x="1869834" y="1944444"/>
            <a:ext cx="5403273" cy="806824"/>
          </a:xfrm>
        </p:spPr>
        <p:txBody>
          <a:bodyPr/>
          <a:lstStyle>
            <a:lvl1pPr marL="0" indent="0" algn="l">
              <a:lnSpc>
                <a:spcPct val="90000"/>
              </a:lnSpc>
              <a:spcAft>
                <a:spcPts val="0"/>
              </a:spcAft>
              <a:buNone/>
              <a:defRPr sz="2900" baseline="0">
                <a:solidFill>
                  <a:schemeClr val="tx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11B865D5-A04F-4F96-A853-3DBCD454688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027113" y="0"/>
            <a:ext cx="8116887" cy="6457950"/>
            <a:chOff x="1130368" y="0"/>
            <a:chExt cx="8928032" cy="7318210"/>
          </a:xfrm>
        </p:grpSpPr>
        <p:grpSp>
          <p:nvGrpSpPr>
            <p:cNvPr id="5" name="Logo Shapes"/>
            <p:cNvGrpSpPr>
              <a:grpSpLocks/>
            </p:cNvGrpSpPr>
            <p:nvPr userDrawn="1"/>
          </p:nvGrpSpPr>
          <p:grpSpPr bwMode="auto">
            <a:xfrm>
              <a:off x="1905656" y="0"/>
              <a:ext cx="8152744" cy="6792911"/>
              <a:chOff x="1829464" y="0"/>
              <a:chExt cx="8152744" cy="6792911"/>
            </a:xfrm>
          </p:grpSpPr>
          <p:sp>
            <p:nvSpPr>
              <p:cNvPr id="9" name="Rectangle 2"/>
              <p:cNvSpPr>
                <a:spLocks noChangeArrowheads="1"/>
              </p:cNvSpPr>
              <p:nvPr/>
            </p:nvSpPr>
            <p:spPr bwMode="auto">
              <a:xfrm>
                <a:off x="1829464" y="1149542"/>
                <a:ext cx="8152744" cy="5639771"/>
              </a:xfrm>
              <a:prstGeom prst="rect">
                <a:avLst/>
              </a:prstGeom>
              <a:solidFill>
                <a:srgbClr val="EA9696"/>
              </a:solidFill>
              <a:ln>
                <a:noFill/>
              </a:ln>
              <a:extLst>
                <a:ext uri="{91240B29-F687-4f45-9708-019B960494DF}">
                  <a14:hiddenLine xmlns:a14="http://schemas.microsoft.com/office/drawing/2010/main" xmlns=""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0" name="Rectangle 4"/>
              <p:cNvSpPr>
                <a:spLocks noChangeArrowheads="1"/>
              </p:cNvSpPr>
              <p:nvPr/>
            </p:nvSpPr>
            <p:spPr bwMode="auto">
              <a:xfrm>
                <a:off x="1829464" y="0"/>
                <a:ext cx="6247702" cy="6792911"/>
              </a:xfrm>
              <a:prstGeom prst="rect">
                <a:avLst/>
              </a:prstGeom>
              <a:solidFill>
                <a:srgbClr val="E06161"/>
              </a:solidFill>
              <a:ln>
                <a:noFill/>
              </a:ln>
              <a:extLst>
                <a:ext uri="{91240B29-F687-4f45-9708-019B960494DF}">
                  <a14:hiddenLine xmlns:a14="http://schemas.microsoft.com/office/drawing/2010/main" xmlns=""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1" name="Rectangle 7"/>
              <p:cNvSpPr>
                <a:spLocks noChangeArrowheads="1"/>
              </p:cNvSpPr>
              <p:nvPr/>
            </p:nvSpPr>
            <p:spPr bwMode="auto">
              <a:xfrm>
                <a:off x="1829464" y="1149542"/>
                <a:ext cx="6247702" cy="563977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grpSp>
        <p:grpSp>
          <p:nvGrpSpPr>
            <p:cNvPr id="6" name="Logo"/>
            <p:cNvGrpSpPr>
              <a:grpSpLocks/>
            </p:cNvGrpSpPr>
            <p:nvPr userDrawn="1"/>
          </p:nvGrpSpPr>
          <p:grpSpPr bwMode="auto">
            <a:xfrm>
              <a:off x="1130368" y="6791112"/>
              <a:ext cx="904502" cy="527098"/>
              <a:chOff x="1130368" y="6791112"/>
              <a:chExt cx="904502" cy="527098"/>
            </a:xfrm>
          </p:grpSpPr>
          <p:sp>
            <p:nvSpPr>
              <p:cNvPr id="7" name="Rectangle 0"/>
              <p:cNvSpPr>
                <a:spLocks noChangeArrowheads="1"/>
              </p:cNvSpPr>
              <p:nvPr/>
            </p:nvSpPr>
            <p:spPr bwMode="auto">
              <a:xfrm>
                <a:off x="1675165" y="6791112"/>
                <a:ext cx="228744" cy="57567"/>
              </a:xfrm>
              <a:prstGeom prst="rect">
                <a:avLst/>
              </a:prstGeom>
              <a:solidFill>
                <a:schemeClr val="accent1"/>
              </a:solidFill>
              <a:ln>
                <a:noFill/>
              </a:ln>
              <a:extLst>
                <a:ext uri="{91240B29-F687-4f45-9708-019B960494DF}">
                  <a14:hiddenLine xmlns:a14="http://schemas.microsoft.com/office/drawing/2010/main" xmlns="" w="0">
                    <a:solidFill>
                      <a:srgbClr val="000000"/>
                    </a:solidFill>
                    <a:miter lim="800000"/>
                    <a:headEnd/>
                    <a:tailEnd/>
                  </a14:hiddenLine>
                </a:ext>
              </a:extLst>
            </p:spPr>
            <p:txBody>
              <a:bodyPr/>
              <a:lstStyle>
                <a:lvl1pPr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600" smtClean="0">
                  <a:solidFill>
                    <a:srgbClr val="000000"/>
                  </a:solidFill>
                </a:endParaRPr>
              </a:p>
            </p:txBody>
          </p:sp>
          <p:sp>
            <p:nvSpPr>
              <p:cNvPr id="8" name="Freeform 56"/>
              <p:cNvSpPr>
                <a:spLocks noEditPoints="1"/>
              </p:cNvSpPr>
              <p:nvPr/>
            </p:nvSpPr>
            <p:spPr bwMode="black">
              <a:xfrm>
                <a:off x="1130368" y="6978205"/>
                <a:ext cx="904502" cy="340005"/>
              </a:xfrm>
              <a:custGeom>
                <a:avLst/>
                <a:gdLst>
                  <a:gd name="T0" fmla="*/ 2147483646 w 4127"/>
                  <a:gd name="T1" fmla="*/ 2147483646 h 1544"/>
                  <a:gd name="T2" fmla="*/ 2147483646 w 4127"/>
                  <a:gd name="T3" fmla="*/ 2147483646 h 1544"/>
                  <a:gd name="T4" fmla="*/ 2147483646 w 4127"/>
                  <a:gd name="T5" fmla="*/ 2147483646 h 1544"/>
                  <a:gd name="T6" fmla="*/ 2147483646 w 4127"/>
                  <a:gd name="T7" fmla="*/ 2147483646 h 1544"/>
                  <a:gd name="T8" fmla="*/ 2147483646 w 4127"/>
                  <a:gd name="T9" fmla="*/ 2147483646 h 1544"/>
                  <a:gd name="T10" fmla="*/ 2147483646 w 4127"/>
                  <a:gd name="T11" fmla="*/ 2147483646 h 1544"/>
                  <a:gd name="T12" fmla="*/ 2147483646 w 4127"/>
                  <a:gd name="T13" fmla="*/ 2147483646 h 1544"/>
                  <a:gd name="T14" fmla="*/ 2147483646 w 4127"/>
                  <a:gd name="T15" fmla="*/ 2147483646 h 1544"/>
                  <a:gd name="T16" fmla="*/ 2147483646 w 4127"/>
                  <a:gd name="T17" fmla="*/ 2147483646 h 1544"/>
                  <a:gd name="T18" fmla="*/ 2147483646 w 4127"/>
                  <a:gd name="T19" fmla="*/ 2147483646 h 1544"/>
                  <a:gd name="T20" fmla="*/ 2147483646 w 4127"/>
                  <a:gd name="T21" fmla="*/ 2147483646 h 1544"/>
                  <a:gd name="T22" fmla="*/ 2147483646 w 4127"/>
                  <a:gd name="T23" fmla="*/ 2147483646 h 1544"/>
                  <a:gd name="T24" fmla="*/ 2147483646 w 4127"/>
                  <a:gd name="T25" fmla="*/ 2147483646 h 1544"/>
                  <a:gd name="T26" fmla="*/ 2147483646 w 4127"/>
                  <a:gd name="T27" fmla="*/ 2147483646 h 1544"/>
                  <a:gd name="T28" fmla="*/ 2147483646 w 4127"/>
                  <a:gd name="T29" fmla="*/ 2147483646 h 1544"/>
                  <a:gd name="T30" fmla="*/ 2147483646 w 4127"/>
                  <a:gd name="T31" fmla="*/ 2147483646 h 1544"/>
                  <a:gd name="T32" fmla="*/ 2147483646 w 4127"/>
                  <a:gd name="T33" fmla="*/ 2147483646 h 1544"/>
                  <a:gd name="T34" fmla="*/ 2147483646 w 4127"/>
                  <a:gd name="T35" fmla="*/ 2147483646 h 1544"/>
                  <a:gd name="T36" fmla="*/ 2147483646 w 4127"/>
                  <a:gd name="T37" fmla="*/ 2147483646 h 1544"/>
                  <a:gd name="T38" fmla="*/ 2147483646 w 4127"/>
                  <a:gd name="T39" fmla="*/ 2147483646 h 1544"/>
                  <a:gd name="T40" fmla="*/ 2147483646 w 4127"/>
                  <a:gd name="T41" fmla="*/ 2147483646 h 1544"/>
                  <a:gd name="T42" fmla="*/ 2147483646 w 4127"/>
                  <a:gd name="T43" fmla="*/ 2147483646 h 1544"/>
                  <a:gd name="T44" fmla="*/ 2147483646 w 4127"/>
                  <a:gd name="T45" fmla="*/ 2147483646 h 1544"/>
                  <a:gd name="T46" fmla="*/ 2147483646 w 4127"/>
                  <a:gd name="T47" fmla="*/ 2147483646 h 1544"/>
                  <a:gd name="T48" fmla="*/ 2147483646 w 4127"/>
                  <a:gd name="T49" fmla="*/ 2147483646 h 1544"/>
                  <a:gd name="T50" fmla="*/ 2147483646 w 4127"/>
                  <a:gd name="T51" fmla="*/ 2147483646 h 1544"/>
                  <a:gd name="T52" fmla="*/ 2147483646 w 4127"/>
                  <a:gd name="T53" fmla="*/ 2147483646 h 1544"/>
                  <a:gd name="T54" fmla="*/ 2147483646 w 4127"/>
                  <a:gd name="T55" fmla="*/ 2147483646 h 1544"/>
                  <a:gd name="T56" fmla="*/ 2147483646 w 4127"/>
                  <a:gd name="T57" fmla="*/ 2147483646 h 1544"/>
                  <a:gd name="T58" fmla="*/ 2147483646 w 4127"/>
                  <a:gd name="T59" fmla="*/ 2147483646 h 1544"/>
                  <a:gd name="T60" fmla="*/ 2147483646 w 4127"/>
                  <a:gd name="T61" fmla="*/ 2147483646 h 1544"/>
                  <a:gd name="T62" fmla="*/ 2147483646 w 4127"/>
                  <a:gd name="T63" fmla="*/ 2147483646 h 1544"/>
                  <a:gd name="T64" fmla="*/ 2147483646 w 4127"/>
                  <a:gd name="T65" fmla="*/ 2147483646 h 1544"/>
                  <a:gd name="T66" fmla="*/ 2147483646 w 4127"/>
                  <a:gd name="T67" fmla="*/ 2147483646 h 1544"/>
                  <a:gd name="T68" fmla="*/ 2147483646 w 4127"/>
                  <a:gd name="T69" fmla="*/ 2147483646 h 1544"/>
                  <a:gd name="T70" fmla="*/ 2147483646 w 4127"/>
                  <a:gd name="T71" fmla="*/ 2147483646 h 1544"/>
                  <a:gd name="T72" fmla="*/ 2147483646 w 4127"/>
                  <a:gd name="T73" fmla="*/ 2147483646 h 1544"/>
                  <a:gd name="T74" fmla="*/ 2147483646 w 4127"/>
                  <a:gd name="T75" fmla="*/ 2147483646 h 1544"/>
                  <a:gd name="T76" fmla="*/ 2147483646 w 4127"/>
                  <a:gd name="T77" fmla="*/ 2147483646 h 1544"/>
                  <a:gd name="T78" fmla="*/ 2147483646 w 4127"/>
                  <a:gd name="T79" fmla="*/ 2147483646 h 1544"/>
                  <a:gd name="T80" fmla="*/ 2147483646 w 4127"/>
                  <a:gd name="T81" fmla="*/ 2147483646 h 1544"/>
                  <a:gd name="T82" fmla="*/ 2147483646 w 4127"/>
                  <a:gd name="T83" fmla="*/ 2147483646 h 1544"/>
                  <a:gd name="T84" fmla="*/ 2147483646 w 4127"/>
                  <a:gd name="T85" fmla="*/ 2147483646 h 1544"/>
                  <a:gd name="T86" fmla="*/ 2147483646 w 4127"/>
                  <a:gd name="T87" fmla="*/ 2147483646 h 1544"/>
                  <a:gd name="T88" fmla="*/ 2147483646 w 4127"/>
                  <a:gd name="T89" fmla="*/ 2147483646 h 1544"/>
                  <a:gd name="T90" fmla="*/ 2147483646 w 4127"/>
                  <a:gd name="T91" fmla="*/ 2147483646 h 1544"/>
                  <a:gd name="T92" fmla="*/ 2147483646 w 4127"/>
                  <a:gd name="T93" fmla="*/ 2147483646 h 1544"/>
                  <a:gd name="T94" fmla="*/ 2147483646 w 4127"/>
                  <a:gd name="T95" fmla="*/ 2147483646 h 1544"/>
                  <a:gd name="T96" fmla="*/ 2147483646 w 4127"/>
                  <a:gd name="T97" fmla="*/ 0 h 1544"/>
                  <a:gd name="T98" fmla="*/ 2147483646 w 4127"/>
                  <a:gd name="T99" fmla="*/ 2147483646 h 1544"/>
                  <a:gd name="T100" fmla="*/ 2147483646 w 4127"/>
                  <a:gd name="T101" fmla="*/ 2147483646 h 1544"/>
                  <a:gd name="T102" fmla="*/ 2147483646 w 4127"/>
                  <a:gd name="T103" fmla="*/ 2147483646 h 1544"/>
                  <a:gd name="T104" fmla="*/ 2147483646 w 4127"/>
                  <a:gd name="T105" fmla="*/ 2147483646 h 1544"/>
                  <a:gd name="T106" fmla="*/ 2147483646 w 4127"/>
                  <a:gd name="T107" fmla="*/ 2147483646 h 1544"/>
                  <a:gd name="T108" fmla="*/ 2147483646 w 4127"/>
                  <a:gd name="T109" fmla="*/ 2147483646 h 1544"/>
                  <a:gd name="T110" fmla="*/ 2147483646 w 4127"/>
                  <a:gd name="T111" fmla="*/ 2147483646 h 1544"/>
                  <a:gd name="T112" fmla="*/ 2147483646 w 4127"/>
                  <a:gd name="T113" fmla="*/ 2147483646 h 1544"/>
                  <a:gd name="T114" fmla="*/ 2147483646 w 4127"/>
                  <a:gd name="T115" fmla="*/ 2147483646 h 1544"/>
                  <a:gd name="T116" fmla="*/ 2147483646 w 4127"/>
                  <a:gd name="T117" fmla="*/ 2147483646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IN"/>
              </a:p>
            </p:txBody>
          </p:sp>
        </p:grpSp>
      </p:grpSp>
      <p:sp>
        <p:nvSpPr>
          <p:cNvPr id="12"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3"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14"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5"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16"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4"/>
            <a:ext cx="5403273" cy="806824"/>
          </a:xfrm>
        </p:spPr>
        <p:txBody>
          <a:bodyPr/>
          <a:lstStyle>
            <a:lvl1pPr marL="0" indent="0" algn="l">
              <a:lnSpc>
                <a:spcPct val="90000"/>
              </a:lnSpc>
              <a:spcAft>
                <a:spcPts val="0"/>
              </a:spcAft>
              <a:buNone/>
              <a:defRPr sz="2900" baseline="0">
                <a:solidFill>
                  <a:schemeClr val="bg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Click to edit Master title style</a:t>
            </a:r>
            <a:endParaRPr lang="en-GB" noProof="0" dirty="0"/>
          </a:p>
        </p:txBody>
      </p:sp>
      <p:sp>
        <p:nvSpPr>
          <p:cNvPr id="17" name="Footer Placeholder 4"/>
          <p:cNvSpPr>
            <a:spLocks noGrp="1"/>
          </p:cNvSpPr>
          <p:nvPr>
            <p:ph type="ftr" sz="quarter" idx="10"/>
          </p:nvPr>
        </p:nvSpPr>
        <p:spPr/>
        <p:txBody>
          <a:bodyPr/>
          <a:lstStyle>
            <a:lvl1pPr>
              <a:defRPr/>
            </a:lvl1pPr>
          </a:lstStyle>
          <a:p>
            <a:pPr>
              <a:defRPr/>
            </a:pPr>
            <a:endParaRPr lang="en-US"/>
          </a:p>
        </p:txBody>
      </p:sp>
      <p:sp>
        <p:nvSpPr>
          <p:cNvPr id="18" name="Slide Number Placeholder 5"/>
          <p:cNvSpPr>
            <a:spLocks noGrp="1"/>
          </p:cNvSpPr>
          <p:nvPr>
            <p:ph type="sldNum" sz="quarter" idx="11"/>
          </p:nvPr>
        </p:nvSpPr>
        <p:spPr/>
        <p:txBody>
          <a:bodyPr/>
          <a:lstStyle>
            <a:lvl1pPr>
              <a:defRPr/>
            </a:lvl1pPr>
          </a:lstStyle>
          <a:p>
            <a:fld id="{4FFBF4EF-FEA9-4901-A21A-CA4CC8CEE3AE}"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extLst>
      <p:ext uri="{BB962C8B-B14F-4D97-AF65-F5344CB8AC3E}">
        <p14:creationId xmlns:p14="http://schemas.microsoft.com/office/powerpoint/2010/main" xmlns="" val="354265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174625" y="649288"/>
            <a:ext cx="4291013"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18038" y="649288"/>
            <a:ext cx="4292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762000"/>
            <a:ext cx="9164638"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sz="1400" b="1" smtClean="0">
              <a:solidFill>
                <a:srgbClr val="898989"/>
              </a:solidFill>
            </a:endParaRPr>
          </a:p>
        </p:txBody>
      </p:sp>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3E907CDB-3ED7-4634-8A41-67B9FFAAC62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169C892-B564-4345-9873-7FA10E52C83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D8085699-AD26-4EF0-8789-330889359CC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36699"/>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23707725" y="9223375"/>
            <a:ext cx="6643688" cy="1323975"/>
            <a:chOff x="14934" y="5810"/>
            <a:chExt cx="4185" cy="834"/>
          </a:xfrm>
        </p:grpSpPr>
        <p:sp>
          <p:nvSpPr>
            <p:cNvPr id="1030" name="Rectangle 16"/>
            <p:cNvSpPr>
              <a:spLocks noChangeArrowheads="1"/>
            </p:cNvSpPr>
            <p:nvPr/>
          </p:nvSpPr>
          <p:spPr bwMode="auto">
            <a:xfrm>
              <a:off x="14934" y="5810"/>
              <a:ext cx="1397" cy="258"/>
            </a:xfrm>
            <a:prstGeom prst="rect">
              <a:avLst/>
            </a:prstGeom>
            <a:solidFill>
              <a:srgbClr val="6CC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1" name="Rectangle 17"/>
            <p:cNvSpPr>
              <a:spLocks noChangeArrowheads="1"/>
            </p:cNvSpPr>
            <p:nvPr/>
          </p:nvSpPr>
          <p:spPr bwMode="auto">
            <a:xfrm>
              <a:off x="16331" y="5810"/>
              <a:ext cx="1391" cy="258"/>
            </a:xfrm>
            <a:prstGeom prst="rect">
              <a:avLst/>
            </a:prstGeom>
            <a:solidFill>
              <a:srgbClr val="6CC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2" name="Rectangle 18"/>
            <p:cNvSpPr>
              <a:spLocks noChangeArrowheads="1"/>
            </p:cNvSpPr>
            <p:nvPr/>
          </p:nvSpPr>
          <p:spPr bwMode="auto">
            <a:xfrm>
              <a:off x="17722" y="5810"/>
              <a:ext cx="1397" cy="258"/>
            </a:xfrm>
            <a:prstGeom prst="rect">
              <a:avLst/>
            </a:prstGeom>
            <a:solidFill>
              <a:srgbClr val="6CC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3" name="Rectangle 19"/>
            <p:cNvSpPr>
              <a:spLocks noChangeArrowheads="1"/>
            </p:cNvSpPr>
            <p:nvPr/>
          </p:nvSpPr>
          <p:spPr bwMode="auto">
            <a:xfrm>
              <a:off x="14934" y="6068"/>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4" name="Rectangle 20"/>
            <p:cNvSpPr>
              <a:spLocks noChangeArrowheads="1"/>
            </p:cNvSpPr>
            <p:nvPr/>
          </p:nvSpPr>
          <p:spPr bwMode="auto">
            <a:xfrm>
              <a:off x="16331" y="6068"/>
              <a:ext cx="1391"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5" name="Rectangle 21"/>
            <p:cNvSpPr>
              <a:spLocks noChangeArrowheads="1"/>
            </p:cNvSpPr>
            <p:nvPr/>
          </p:nvSpPr>
          <p:spPr bwMode="auto">
            <a:xfrm>
              <a:off x="17722" y="6068"/>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6" name="Rectangle 22"/>
            <p:cNvSpPr>
              <a:spLocks noChangeArrowheads="1"/>
            </p:cNvSpPr>
            <p:nvPr/>
          </p:nvSpPr>
          <p:spPr bwMode="auto">
            <a:xfrm>
              <a:off x="14934" y="6260"/>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7" name="Rectangle 23"/>
            <p:cNvSpPr>
              <a:spLocks noChangeArrowheads="1"/>
            </p:cNvSpPr>
            <p:nvPr/>
          </p:nvSpPr>
          <p:spPr bwMode="auto">
            <a:xfrm>
              <a:off x="16331" y="6260"/>
              <a:ext cx="1391"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8" name="Rectangle 24"/>
            <p:cNvSpPr>
              <a:spLocks noChangeArrowheads="1"/>
            </p:cNvSpPr>
            <p:nvPr/>
          </p:nvSpPr>
          <p:spPr bwMode="auto">
            <a:xfrm>
              <a:off x="17722" y="6260"/>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9" name="Rectangle 25"/>
            <p:cNvSpPr>
              <a:spLocks noChangeArrowheads="1"/>
            </p:cNvSpPr>
            <p:nvPr/>
          </p:nvSpPr>
          <p:spPr bwMode="auto">
            <a:xfrm>
              <a:off x="14934" y="6452"/>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0" name="Rectangle 26"/>
            <p:cNvSpPr>
              <a:spLocks noChangeArrowheads="1"/>
            </p:cNvSpPr>
            <p:nvPr/>
          </p:nvSpPr>
          <p:spPr bwMode="auto">
            <a:xfrm>
              <a:off x="16331" y="6452"/>
              <a:ext cx="1391"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1" name="Rectangle 27"/>
            <p:cNvSpPr>
              <a:spLocks noChangeArrowheads="1"/>
            </p:cNvSpPr>
            <p:nvPr/>
          </p:nvSpPr>
          <p:spPr bwMode="auto">
            <a:xfrm>
              <a:off x="17722" y="6452"/>
              <a:ext cx="1397"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2" name="Line 28"/>
            <p:cNvSpPr>
              <a:spLocks noChangeShapeType="1"/>
            </p:cNvSpPr>
            <p:nvPr/>
          </p:nvSpPr>
          <p:spPr bwMode="auto">
            <a:xfrm>
              <a:off x="16331" y="5810"/>
              <a:ext cx="1" cy="834"/>
            </a:xfrm>
            <a:prstGeom prst="line">
              <a:avLst/>
            </a:prstGeom>
            <a:noFill/>
            <a:ln w="12600">
              <a:solidFill>
                <a:srgbClr val="808080"/>
              </a:solidFill>
              <a:miter lim="800000"/>
              <a:headEnd/>
              <a:tailEnd/>
            </a:ln>
          </p:spPr>
          <p:txBody>
            <a:bodyPr/>
            <a:lstStyle/>
            <a:p>
              <a:endParaRPr lang="en-IN"/>
            </a:p>
          </p:txBody>
        </p:sp>
        <p:sp>
          <p:nvSpPr>
            <p:cNvPr id="1043" name="Line 29"/>
            <p:cNvSpPr>
              <a:spLocks noChangeShapeType="1"/>
            </p:cNvSpPr>
            <p:nvPr/>
          </p:nvSpPr>
          <p:spPr bwMode="auto">
            <a:xfrm>
              <a:off x="17722" y="5810"/>
              <a:ext cx="1" cy="834"/>
            </a:xfrm>
            <a:prstGeom prst="line">
              <a:avLst/>
            </a:prstGeom>
            <a:noFill/>
            <a:ln w="12600">
              <a:solidFill>
                <a:srgbClr val="808080"/>
              </a:solidFill>
              <a:miter lim="800000"/>
              <a:headEnd/>
              <a:tailEnd/>
            </a:ln>
          </p:spPr>
          <p:txBody>
            <a:bodyPr/>
            <a:lstStyle/>
            <a:p>
              <a:endParaRPr lang="en-IN"/>
            </a:p>
          </p:txBody>
        </p:sp>
        <p:sp>
          <p:nvSpPr>
            <p:cNvPr id="1044" name="Line 30"/>
            <p:cNvSpPr>
              <a:spLocks noChangeShapeType="1"/>
            </p:cNvSpPr>
            <p:nvPr/>
          </p:nvSpPr>
          <p:spPr bwMode="auto">
            <a:xfrm>
              <a:off x="14934" y="6068"/>
              <a:ext cx="4185" cy="1"/>
            </a:xfrm>
            <a:prstGeom prst="line">
              <a:avLst/>
            </a:prstGeom>
            <a:noFill/>
            <a:ln w="12600">
              <a:solidFill>
                <a:srgbClr val="808080"/>
              </a:solidFill>
              <a:miter lim="800000"/>
              <a:headEnd/>
              <a:tailEnd/>
            </a:ln>
          </p:spPr>
          <p:txBody>
            <a:bodyPr/>
            <a:lstStyle/>
            <a:p>
              <a:endParaRPr lang="en-IN"/>
            </a:p>
          </p:txBody>
        </p:sp>
        <p:sp>
          <p:nvSpPr>
            <p:cNvPr id="1045" name="Line 31"/>
            <p:cNvSpPr>
              <a:spLocks noChangeShapeType="1"/>
            </p:cNvSpPr>
            <p:nvPr/>
          </p:nvSpPr>
          <p:spPr bwMode="auto">
            <a:xfrm>
              <a:off x="14934" y="6260"/>
              <a:ext cx="4185" cy="1"/>
            </a:xfrm>
            <a:prstGeom prst="line">
              <a:avLst/>
            </a:prstGeom>
            <a:noFill/>
            <a:ln w="12600">
              <a:solidFill>
                <a:srgbClr val="808080"/>
              </a:solidFill>
              <a:miter lim="800000"/>
              <a:headEnd/>
              <a:tailEnd/>
            </a:ln>
          </p:spPr>
          <p:txBody>
            <a:bodyPr/>
            <a:lstStyle/>
            <a:p>
              <a:endParaRPr lang="en-IN"/>
            </a:p>
          </p:txBody>
        </p:sp>
        <p:sp>
          <p:nvSpPr>
            <p:cNvPr id="1046" name="Line 32"/>
            <p:cNvSpPr>
              <a:spLocks noChangeShapeType="1"/>
            </p:cNvSpPr>
            <p:nvPr/>
          </p:nvSpPr>
          <p:spPr bwMode="auto">
            <a:xfrm>
              <a:off x="14934" y="6452"/>
              <a:ext cx="4185" cy="1"/>
            </a:xfrm>
            <a:prstGeom prst="line">
              <a:avLst/>
            </a:prstGeom>
            <a:noFill/>
            <a:ln w="12600">
              <a:solidFill>
                <a:srgbClr val="808080"/>
              </a:solidFill>
              <a:miter lim="800000"/>
              <a:headEnd/>
              <a:tailEnd/>
            </a:ln>
          </p:spPr>
          <p:txBody>
            <a:bodyPr/>
            <a:lstStyle/>
            <a:p>
              <a:endParaRPr lang="en-IN"/>
            </a:p>
          </p:txBody>
        </p:sp>
        <p:sp>
          <p:nvSpPr>
            <p:cNvPr id="1047" name="Line 33"/>
            <p:cNvSpPr>
              <a:spLocks noChangeShapeType="1"/>
            </p:cNvSpPr>
            <p:nvPr/>
          </p:nvSpPr>
          <p:spPr bwMode="auto">
            <a:xfrm>
              <a:off x="14934" y="5810"/>
              <a:ext cx="1" cy="834"/>
            </a:xfrm>
            <a:prstGeom prst="line">
              <a:avLst/>
            </a:prstGeom>
            <a:noFill/>
            <a:ln w="12600">
              <a:solidFill>
                <a:srgbClr val="808080"/>
              </a:solidFill>
              <a:miter lim="800000"/>
              <a:headEnd/>
              <a:tailEnd/>
            </a:ln>
          </p:spPr>
          <p:txBody>
            <a:bodyPr/>
            <a:lstStyle/>
            <a:p>
              <a:endParaRPr lang="en-IN"/>
            </a:p>
          </p:txBody>
        </p:sp>
        <p:sp>
          <p:nvSpPr>
            <p:cNvPr id="1048" name="Line 34"/>
            <p:cNvSpPr>
              <a:spLocks noChangeShapeType="1"/>
            </p:cNvSpPr>
            <p:nvPr/>
          </p:nvSpPr>
          <p:spPr bwMode="auto">
            <a:xfrm>
              <a:off x="19119" y="5810"/>
              <a:ext cx="1" cy="834"/>
            </a:xfrm>
            <a:prstGeom prst="line">
              <a:avLst/>
            </a:prstGeom>
            <a:noFill/>
            <a:ln w="12600">
              <a:solidFill>
                <a:srgbClr val="808080"/>
              </a:solidFill>
              <a:miter lim="800000"/>
              <a:headEnd/>
              <a:tailEnd/>
            </a:ln>
          </p:spPr>
          <p:txBody>
            <a:bodyPr/>
            <a:lstStyle/>
            <a:p>
              <a:endParaRPr lang="en-IN"/>
            </a:p>
          </p:txBody>
        </p:sp>
        <p:sp>
          <p:nvSpPr>
            <p:cNvPr id="1049" name="Line 35"/>
            <p:cNvSpPr>
              <a:spLocks noChangeShapeType="1"/>
            </p:cNvSpPr>
            <p:nvPr/>
          </p:nvSpPr>
          <p:spPr bwMode="auto">
            <a:xfrm>
              <a:off x="14934" y="5810"/>
              <a:ext cx="4185" cy="1"/>
            </a:xfrm>
            <a:prstGeom prst="line">
              <a:avLst/>
            </a:prstGeom>
            <a:noFill/>
            <a:ln w="12600">
              <a:solidFill>
                <a:srgbClr val="808080"/>
              </a:solidFill>
              <a:miter lim="800000"/>
              <a:headEnd/>
              <a:tailEnd/>
            </a:ln>
          </p:spPr>
          <p:txBody>
            <a:bodyPr/>
            <a:lstStyle/>
            <a:p>
              <a:endParaRPr lang="en-IN"/>
            </a:p>
          </p:txBody>
        </p:sp>
        <p:sp>
          <p:nvSpPr>
            <p:cNvPr id="1050" name="Line 36"/>
            <p:cNvSpPr>
              <a:spLocks noChangeShapeType="1"/>
            </p:cNvSpPr>
            <p:nvPr/>
          </p:nvSpPr>
          <p:spPr bwMode="auto">
            <a:xfrm>
              <a:off x="14934" y="6644"/>
              <a:ext cx="4185" cy="1"/>
            </a:xfrm>
            <a:prstGeom prst="line">
              <a:avLst/>
            </a:prstGeom>
            <a:noFill/>
            <a:ln w="12600">
              <a:solidFill>
                <a:srgbClr val="808080"/>
              </a:solidFill>
              <a:miter lim="800000"/>
              <a:headEnd/>
              <a:tailEnd/>
            </a:ln>
          </p:spPr>
          <p:txBody>
            <a:bodyPr/>
            <a:lstStyle/>
            <a:p>
              <a:endParaRPr lang="en-IN"/>
            </a:p>
          </p:txBody>
        </p:sp>
      </p:grpSp>
      <p:sp>
        <p:nvSpPr>
          <p:cNvPr id="1027" name="Rectangle 38"/>
          <p:cNvSpPr>
            <a:spLocks noChangeArrowheads="1"/>
          </p:cNvSpPr>
          <p:nvPr/>
        </p:nvSpPr>
        <p:spPr bwMode="auto">
          <a:xfrm>
            <a:off x="23747413" y="9009063"/>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8" name="Rectangle 39"/>
          <p:cNvSpPr>
            <a:spLocks noChangeArrowheads="1"/>
          </p:cNvSpPr>
          <p:nvPr/>
        </p:nvSpPr>
        <p:spPr bwMode="auto">
          <a:xfrm>
            <a:off x="-23747413" y="-8994775"/>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9" name="Rectangle 42"/>
          <p:cNvSpPr>
            <a:spLocks noGrp="1" noChangeArrowheads="1"/>
          </p:cNvSpPr>
          <p:nvPr>
            <p:ph type="title" idx="4294967295"/>
          </p:nvPr>
        </p:nvSpPr>
        <p:spPr bwMode="auto">
          <a:xfrm>
            <a:off x="161925" y="53975"/>
            <a:ext cx="8748713" cy="4778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Tree>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9" r:id="rId6"/>
    <p:sldLayoutId id="2147486540" r:id="rId7"/>
    <p:sldLayoutId id="2147486541" r:id="rId8"/>
    <p:sldLayoutId id="2147486542" r:id="rId9"/>
    <p:sldLayoutId id="2147486543" r:id="rId10"/>
    <p:sldLayoutId id="2147486544" r:id="rId11"/>
    <p:sldLayoutId id="2147486545" r:id="rId12"/>
    <p:sldLayoutId id="2147486546" r:id="rId13"/>
  </p:sldLayoutIdLst>
  <p:hf hdr="0" ftr="0" dt="0"/>
  <p:txStyles>
    <p:titleStyle>
      <a:lvl1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p:titleStyle>
    <p:bodyStyle>
      <a:lvl1pPr marL="342900" indent="-34290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1pPr>
      <a:lvl2pPr marL="742950" indent="-28575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2pPr>
      <a:lvl3pPr marL="1143000" indent="-228600" algn="l" defTabSz="457200" rtl="0" eaLnBrk="0" fontAlgn="base" hangingPunct="0">
        <a:spcBef>
          <a:spcPts val="350"/>
        </a:spcBef>
        <a:spcAft>
          <a:spcPct val="0"/>
        </a:spcAft>
        <a:buSzPct val="100000"/>
        <a:buFont typeface="Times New Roman" pitchFamily="18" charset="0"/>
        <a:buChar char="•"/>
        <a:defRPr sz="1400">
          <a:solidFill>
            <a:srgbClr val="000000"/>
          </a:solidFill>
          <a:latin typeface="+mn-lt"/>
          <a:ea typeface="Lucida Sans Unicode" pitchFamily="34" charset="0"/>
          <a:cs typeface="+mn-cs"/>
        </a:defRPr>
      </a:lvl3pPr>
      <a:lvl4pPr marL="16002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4pPr>
      <a:lvl5pPr marL="20574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5pPr>
      <a:lvl6pPr marL="25146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6pPr>
      <a:lvl7pPr marL="29718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7pPr>
      <a:lvl8pPr marL="34290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8pPr>
      <a:lvl9pPr marL="38862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050" name="grid" hidden="1"/>
          <p:cNvGrpSpPr>
            <a:grpSpLocks/>
          </p:cNvGrpSpPr>
          <p:nvPr/>
        </p:nvGrpSpPr>
        <p:grpSpPr bwMode="auto">
          <a:xfrm>
            <a:off x="482600" y="604838"/>
            <a:ext cx="8178800" cy="5922962"/>
            <a:chOff x="530352" y="685800"/>
            <a:chExt cx="8997696" cy="6711696"/>
          </a:xfrm>
        </p:grpSpPr>
        <p:sp>
          <p:nvSpPr>
            <p:cNvPr id="2055" name="Footer block"/>
            <p:cNvSpPr>
              <a:spLocks noChangeArrowheads="1"/>
            </p:cNvSpPr>
            <p:nvPr/>
          </p:nvSpPr>
          <p:spPr bwMode="auto">
            <a:xfrm>
              <a:off x="530352" y="6784072"/>
              <a:ext cx="8988964" cy="613424"/>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6" name="Title block"/>
            <p:cNvSpPr>
              <a:spLocks noChangeArrowheads="1"/>
            </p:cNvSpPr>
            <p:nvPr/>
          </p:nvSpPr>
          <p:spPr bwMode="auto">
            <a:xfrm>
              <a:off x="530352" y="1142721"/>
              <a:ext cx="8988964" cy="913841"/>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7" name="Header block"/>
            <p:cNvSpPr>
              <a:spLocks noChangeArrowheads="1"/>
            </p:cNvSpPr>
            <p:nvPr/>
          </p:nvSpPr>
          <p:spPr bwMode="auto">
            <a:xfrm>
              <a:off x="530352" y="685800"/>
              <a:ext cx="8988964" cy="302215"/>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lvl1pPr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90000"/>
                <a:defRPr/>
              </a:pPr>
              <a:endParaRPr lang="en-GB" sz="1300" smtClean="0">
                <a:solidFill>
                  <a:srgbClr val="A32020"/>
                </a:solidFill>
              </a:endParaRPr>
            </a:p>
          </p:txBody>
        </p:sp>
        <p:grpSp>
          <p:nvGrpSpPr>
            <p:cNvPr id="2058" name="Group 600"/>
            <p:cNvGrpSpPr>
              <a:grpSpLocks/>
            </p:cNvGrpSpPr>
            <p:nvPr userDrawn="1"/>
          </p:nvGrpSpPr>
          <p:grpSpPr bwMode="auto">
            <a:xfrm>
              <a:off x="530352" y="6016752"/>
              <a:ext cx="8997696" cy="609600"/>
              <a:chOff x="530352" y="6016752"/>
              <a:chExt cx="8997696" cy="609600"/>
            </a:xfrm>
          </p:grpSpPr>
          <p:sp>
            <p:nvSpPr>
              <p:cNvPr id="2094" name="Content block 606"/>
              <p:cNvSpPr>
                <a:spLocks noChangeArrowheads="1"/>
              </p:cNvSpPr>
              <p:nvPr/>
            </p:nvSpPr>
            <p:spPr bwMode="auto">
              <a:xfrm>
                <a:off x="8157087"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5" name="Content block 605"/>
              <p:cNvSpPr>
                <a:spLocks noChangeArrowheads="1"/>
              </p:cNvSpPr>
              <p:nvPr/>
            </p:nvSpPr>
            <p:spPr bwMode="auto">
              <a:xfrm>
                <a:off x="6628946"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6" name="Content block 604"/>
              <p:cNvSpPr>
                <a:spLocks noChangeArrowheads="1"/>
              </p:cNvSpPr>
              <p:nvPr/>
            </p:nvSpPr>
            <p:spPr bwMode="auto">
              <a:xfrm>
                <a:off x="5102551"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7" name="Content block 603"/>
              <p:cNvSpPr>
                <a:spLocks noChangeArrowheads="1"/>
              </p:cNvSpPr>
              <p:nvPr/>
            </p:nvSpPr>
            <p:spPr bwMode="auto">
              <a:xfrm>
                <a:off x="3584889"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8" name="Content block 602"/>
              <p:cNvSpPr>
                <a:spLocks noChangeArrowheads="1"/>
              </p:cNvSpPr>
              <p:nvPr/>
            </p:nvSpPr>
            <p:spPr bwMode="auto">
              <a:xfrm>
                <a:off x="2056747"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9" name="Content block 601"/>
              <p:cNvSpPr>
                <a:spLocks noChangeArrowheads="1"/>
              </p:cNvSpPr>
              <p:nvPr/>
            </p:nvSpPr>
            <p:spPr bwMode="auto">
              <a:xfrm>
                <a:off x="530352"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59" name="Group 500"/>
            <p:cNvGrpSpPr>
              <a:grpSpLocks/>
            </p:cNvGrpSpPr>
            <p:nvPr userDrawn="1"/>
          </p:nvGrpSpPr>
          <p:grpSpPr bwMode="auto">
            <a:xfrm>
              <a:off x="530352" y="5257800"/>
              <a:ext cx="8997696" cy="609600"/>
              <a:chOff x="530352" y="5257800"/>
              <a:chExt cx="8997696" cy="609600"/>
            </a:xfrm>
          </p:grpSpPr>
          <p:sp>
            <p:nvSpPr>
              <p:cNvPr id="2088" name="Content block 506"/>
              <p:cNvSpPr>
                <a:spLocks noChangeArrowheads="1"/>
              </p:cNvSpPr>
              <p:nvPr/>
            </p:nvSpPr>
            <p:spPr bwMode="auto">
              <a:xfrm>
                <a:off x="8157087"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9" name="Content block 505"/>
              <p:cNvSpPr>
                <a:spLocks noChangeArrowheads="1"/>
              </p:cNvSpPr>
              <p:nvPr/>
            </p:nvSpPr>
            <p:spPr bwMode="auto">
              <a:xfrm>
                <a:off x="6628946"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0" name="Content block 504"/>
              <p:cNvSpPr>
                <a:spLocks noChangeArrowheads="1"/>
              </p:cNvSpPr>
              <p:nvPr/>
            </p:nvSpPr>
            <p:spPr bwMode="auto">
              <a:xfrm>
                <a:off x="5102551"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1" name="Content block 503"/>
              <p:cNvSpPr>
                <a:spLocks noChangeArrowheads="1"/>
              </p:cNvSpPr>
              <p:nvPr/>
            </p:nvSpPr>
            <p:spPr bwMode="auto">
              <a:xfrm>
                <a:off x="3584889"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2" name="Content block 502"/>
              <p:cNvSpPr>
                <a:spLocks noChangeArrowheads="1"/>
              </p:cNvSpPr>
              <p:nvPr/>
            </p:nvSpPr>
            <p:spPr bwMode="auto">
              <a:xfrm>
                <a:off x="2056747"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3" name="Content block 501"/>
              <p:cNvSpPr>
                <a:spLocks noChangeArrowheads="1"/>
              </p:cNvSpPr>
              <p:nvPr/>
            </p:nvSpPr>
            <p:spPr bwMode="auto">
              <a:xfrm>
                <a:off x="530352"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0" name="Group 400"/>
            <p:cNvGrpSpPr>
              <a:grpSpLocks/>
            </p:cNvGrpSpPr>
            <p:nvPr userDrawn="1"/>
          </p:nvGrpSpPr>
          <p:grpSpPr bwMode="auto">
            <a:xfrm>
              <a:off x="530352" y="4498848"/>
              <a:ext cx="8997696" cy="609600"/>
              <a:chOff x="530352" y="4498848"/>
              <a:chExt cx="8997696" cy="609600"/>
            </a:xfrm>
          </p:grpSpPr>
          <p:sp>
            <p:nvSpPr>
              <p:cNvPr id="2082" name="Content block 406"/>
              <p:cNvSpPr>
                <a:spLocks noChangeArrowheads="1"/>
              </p:cNvSpPr>
              <p:nvPr/>
            </p:nvSpPr>
            <p:spPr bwMode="auto">
              <a:xfrm>
                <a:off x="8157087"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3" name="Content block 405"/>
              <p:cNvSpPr>
                <a:spLocks noChangeArrowheads="1"/>
              </p:cNvSpPr>
              <p:nvPr/>
            </p:nvSpPr>
            <p:spPr bwMode="auto">
              <a:xfrm>
                <a:off x="6628946"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4" name="Content block 404"/>
              <p:cNvSpPr>
                <a:spLocks noChangeArrowheads="1"/>
              </p:cNvSpPr>
              <p:nvPr/>
            </p:nvSpPr>
            <p:spPr bwMode="auto">
              <a:xfrm>
                <a:off x="5102551"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5" name="Content block 403"/>
              <p:cNvSpPr>
                <a:spLocks noChangeArrowheads="1"/>
              </p:cNvSpPr>
              <p:nvPr/>
            </p:nvSpPr>
            <p:spPr bwMode="auto">
              <a:xfrm>
                <a:off x="3584889"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6" name="Content block 402"/>
              <p:cNvSpPr>
                <a:spLocks noChangeArrowheads="1"/>
              </p:cNvSpPr>
              <p:nvPr/>
            </p:nvSpPr>
            <p:spPr bwMode="auto">
              <a:xfrm>
                <a:off x="2056747"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7" name="Content block 401"/>
              <p:cNvSpPr>
                <a:spLocks noChangeArrowheads="1"/>
              </p:cNvSpPr>
              <p:nvPr/>
            </p:nvSpPr>
            <p:spPr bwMode="auto">
              <a:xfrm>
                <a:off x="530352"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1" name="Group 300"/>
            <p:cNvGrpSpPr>
              <a:grpSpLocks/>
            </p:cNvGrpSpPr>
            <p:nvPr userDrawn="1"/>
          </p:nvGrpSpPr>
          <p:grpSpPr bwMode="auto">
            <a:xfrm>
              <a:off x="530352" y="3730752"/>
              <a:ext cx="8997696" cy="609600"/>
              <a:chOff x="530352" y="3730752"/>
              <a:chExt cx="8997696" cy="609600"/>
            </a:xfrm>
          </p:grpSpPr>
          <p:sp>
            <p:nvSpPr>
              <p:cNvPr id="2076" name="Content block 306"/>
              <p:cNvSpPr>
                <a:spLocks noChangeArrowheads="1"/>
              </p:cNvSpPr>
              <p:nvPr/>
            </p:nvSpPr>
            <p:spPr bwMode="auto">
              <a:xfrm>
                <a:off x="8157087"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7" name="Content block 305"/>
              <p:cNvSpPr>
                <a:spLocks noChangeArrowheads="1"/>
              </p:cNvSpPr>
              <p:nvPr/>
            </p:nvSpPr>
            <p:spPr bwMode="auto">
              <a:xfrm>
                <a:off x="6628946"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8" name="Content block 304"/>
              <p:cNvSpPr>
                <a:spLocks noChangeArrowheads="1"/>
              </p:cNvSpPr>
              <p:nvPr/>
            </p:nvSpPr>
            <p:spPr bwMode="auto">
              <a:xfrm>
                <a:off x="5102551"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9" name="Content block 303"/>
              <p:cNvSpPr>
                <a:spLocks noChangeArrowheads="1"/>
              </p:cNvSpPr>
              <p:nvPr/>
            </p:nvSpPr>
            <p:spPr bwMode="auto">
              <a:xfrm>
                <a:off x="3584889"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0" name="Content block 302"/>
              <p:cNvSpPr>
                <a:spLocks noChangeArrowheads="1"/>
              </p:cNvSpPr>
              <p:nvPr/>
            </p:nvSpPr>
            <p:spPr bwMode="auto">
              <a:xfrm>
                <a:off x="2056747"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1" name="Content block 301"/>
              <p:cNvSpPr>
                <a:spLocks noChangeArrowheads="1"/>
              </p:cNvSpPr>
              <p:nvPr/>
            </p:nvSpPr>
            <p:spPr bwMode="auto">
              <a:xfrm>
                <a:off x="530352"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2" name="Group 200"/>
            <p:cNvGrpSpPr>
              <a:grpSpLocks/>
            </p:cNvGrpSpPr>
            <p:nvPr userDrawn="1"/>
          </p:nvGrpSpPr>
          <p:grpSpPr bwMode="auto">
            <a:xfrm>
              <a:off x="530352" y="2971800"/>
              <a:ext cx="8997696" cy="609600"/>
              <a:chOff x="530352" y="2971800"/>
              <a:chExt cx="8997696" cy="609600"/>
            </a:xfrm>
          </p:grpSpPr>
          <p:sp>
            <p:nvSpPr>
              <p:cNvPr id="2070" name="Content block 206"/>
              <p:cNvSpPr>
                <a:spLocks noChangeArrowheads="1"/>
              </p:cNvSpPr>
              <p:nvPr/>
            </p:nvSpPr>
            <p:spPr bwMode="auto">
              <a:xfrm>
                <a:off x="8157087"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1" name="Content block 205"/>
              <p:cNvSpPr>
                <a:spLocks noChangeArrowheads="1"/>
              </p:cNvSpPr>
              <p:nvPr/>
            </p:nvSpPr>
            <p:spPr bwMode="auto">
              <a:xfrm>
                <a:off x="6628946"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2" name="Content block 204"/>
              <p:cNvSpPr>
                <a:spLocks noChangeArrowheads="1"/>
              </p:cNvSpPr>
              <p:nvPr/>
            </p:nvSpPr>
            <p:spPr bwMode="auto">
              <a:xfrm>
                <a:off x="5102551"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3" name="Content block 203"/>
              <p:cNvSpPr>
                <a:spLocks noChangeArrowheads="1"/>
              </p:cNvSpPr>
              <p:nvPr/>
            </p:nvSpPr>
            <p:spPr bwMode="auto">
              <a:xfrm>
                <a:off x="3584889"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4" name="Content block 202"/>
              <p:cNvSpPr>
                <a:spLocks noChangeArrowheads="1"/>
              </p:cNvSpPr>
              <p:nvPr/>
            </p:nvSpPr>
            <p:spPr bwMode="auto">
              <a:xfrm>
                <a:off x="2056747"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5" name="Content block 201"/>
              <p:cNvSpPr>
                <a:spLocks noChangeArrowheads="1"/>
              </p:cNvSpPr>
              <p:nvPr/>
            </p:nvSpPr>
            <p:spPr bwMode="auto">
              <a:xfrm>
                <a:off x="530352"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3" name="Group 100"/>
            <p:cNvGrpSpPr>
              <a:grpSpLocks/>
            </p:cNvGrpSpPr>
            <p:nvPr userDrawn="1"/>
          </p:nvGrpSpPr>
          <p:grpSpPr bwMode="auto">
            <a:xfrm>
              <a:off x="530352" y="2212848"/>
              <a:ext cx="8997696" cy="609600"/>
              <a:chOff x="530352" y="2212848"/>
              <a:chExt cx="8997696" cy="609600"/>
            </a:xfrm>
          </p:grpSpPr>
          <p:sp>
            <p:nvSpPr>
              <p:cNvPr id="2064" name="Content block 106"/>
              <p:cNvSpPr>
                <a:spLocks noChangeArrowheads="1"/>
              </p:cNvSpPr>
              <p:nvPr/>
            </p:nvSpPr>
            <p:spPr bwMode="auto">
              <a:xfrm>
                <a:off x="8157087"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5" name="Content block 105"/>
              <p:cNvSpPr>
                <a:spLocks noChangeArrowheads="1"/>
              </p:cNvSpPr>
              <p:nvPr/>
            </p:nvSpPr>
            <p:spPr bwMode="auto">
              <a:xfrm>
                <a:off x="6628946"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6" name="Content block 104"/>
              <p:cNvSpPr>
                <a:spLocks noChangeArrowheads="1"/>
              </p:cNvSpPr>
              <p:nvPr/>
            </p:nvSpPr>
            <p:spPr bwMode="auto">
              <a:xfrm>
                <a:off x="5102551"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7" name="Content block 103"/>
              <p:cNvSpPr>
                <a:spLocks noChangeArrowheads="1"/>
              </p:cNvSpPr>
              <p:nvPr/>
            </p:nvSpPr>
            <p:spPr bwMode="auto">
              <a:xfrm>
                <a:off x="3584889"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8" name="Content block 102"/>
              <p:cNvSpPr>
                <a:spLocks noChangeArrowheads="1"/>
              </p:cNvSpPr>
              <p:nvPr/>
            </p:nvSpPr>
            <p:spPr bwMode="auto">
              <a:xfrm>
                <a:off x="2056747"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9" name="Content block 101"/>
              <p:cNvSpPr>
                <a:spLocks noChangeArrowheads="1"/>
              </p:cNvSpPr>
              <p:nvPr/>
            </p:nvSpPr>
            <p:spPr bwMode="auto">
              <a:xfrm>
                <a:off x="530352"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sp>
        <p:nvSpPr>
          <p:cNvPr id="2051" name="Title Placeholder 1"/>
          <p:cNvSpPr>
            <a:spLocks noGrp="1" noChangeArrowheads="1"/>
          </p:cNvSpPr>
          <p:nvPr>
            <p:ph type="title" idx="4294967295"/>
          </p:nvPr>
        </p:nvSpPr>
        <p:spPr bwMode="auto">
          <a:xfrm>
            <a:off x="482600" y="1008063"/>
            <a:ext cx="8178800" cy="808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2" name="Text Placeholder 2"/>
          <p:cNvSpPr>
            <a:spLocks noGrp="1" noChangeArrowheads="1"/>
          </p:cNvSpPr>
          <p:nvPr>
            <p:ph type="body" idx="4294967295"/>
          </p:nvPr>
        </p:nvSpPr>
        <p:spPr bwMode="auto">
          <a:xfrm>
            <a:off x="482600" y="1952625"/>
            <a:ext cx="8178800" cy="3897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3"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10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F60DF45D-E182-4A7D-A500-0C49BEF209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547" r:id="rId1"/>
    <p:sldLayoutId id="2147486548" r:id="rId2"/>
    <p:sldLayoutId id="2147486549" r:id="rId3"/>
    <p:sldLayoutId id="2147486550" r:id="rId4"/>
    <p:sldLayoutId id="2147486551" r:id="rId5"/>
    <p:sldLayoutId id="2147486552" r:id="rId6"/>
    <p:sldLayoutId id="2147486553" r:id="rId7"/>
    <p:sldLayoutId id="2147486554" r:id="rId8"/>
    <p:sldLayoutId id="2147486555" r:id="rId9"/>
    <p:sldLayoutId id="2147486556" r:id="rId10"/>
    <p:sldLayoutId id="2147486557" r:id="rId11"/>
    <p:sldLayoutId id="2147486558" r:id="rId12"/>
    <p:sldLayoutId id="2147486559" r:id="rId13"/>
    <p:sldLayoutId id="2147486538" r:id="rId14"/>
    <p:sldLayoutId id="2147486560" r:id="rId15"/>
    <p:sldLayoutId id="2147486561" r:id="rId16"/>
    <p:sldLayoutId id="2147486562" r:id="rId17"/>
    <p:sldLayoutId id="2147486563" r:id="rId18"/>
    <p:sldLayoutId id="2147486564" r:id="rId19"/>
    <p:sldLayoutId id="2147486565" r:id="rId20"/>
  </p:sldLayoutIdLst>
  <p:hf hdr="0" ftr="0" dt="0"/>
  <p:txStyles>
    <p:titleStyle>
      <a:lvl1pPr algn="l" defTabSz="912813" rtl="0" eaLnBrk="0" fontAlgn="base" hangingPunct="0">
        <a:spcBef>
          <a:spcPct val="0"/>
        </a:spcBef>
        <a:spcAft>
          <a:spcPct val="0"/>
        </a:spcAft>
        <a:defRPr sz="1600" b="1" i="1" kern="1200">
          <a:solidFill>
            <a:schemeClr val="tx1"/>
          </a:solidFill>
          <a:latin typeface="+mj-lt"/>
          <a:ea typeface="+mj-ea"/>
          <a:cs typeface="Arial" pitchFamily="34" charset="0"/>
        </a:defRPr>
      </a:lvl1pPr>
      <a:lvl2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2pPr>
      <a:lvl3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3pPr>
      <a:lvl4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4pPr>
      <a:lvl5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5pPr>
      <a:lvl6pPr marL="457200" algn="l" defTabSz="912495" rtl="0" fontAlgn="base">
        <a:spcBef>
          <a:spcPct val="0"/>
        </a:spcBef>
        <a:spcAft>
          <a:spcPct val="0"/>
        </a:spcAft>
        <a:defRPr sz="1600" b="1" i="1">
          <a:solidFill>
            <a:schemeClr val="tx1"/>
          </a:solidFill>
          <a:latin typeface="Georgia" pitchFamily="18" charset="0"/>
        </a:defRPr>
      </a:lvl6pPr>
      <a:lvl7pPr marL="914400" algn="l" defTabSz="912495" rtl="0" fontAlgn="base">
        <a:spcBef>
          <a:spcPct val="0"/>
        </a:spcBef>
        <a:spcAft>
          <a:spcPct val="0"/>
        </a:spcAft>
        <a:defRPr sz="1600" b="1" i="1">
          <a:solidFill>
            <a:schemeClr val="tx1"/>
          </a:solidFill>
          <a:latin typeface="Georgia" pitchFamily="18" charset="0"/>
        </a:defRPr>
      </a:lvl7pPr>
      <a:lvl8pPr marL="1371600" algn="l" defTabSz="912495" rtl="0" fontAlgn="base">
        <a:spcBef>
          <a:spcPct val="0"/>
        </a:spcBef>
        <a:spcAft>
          <a:spcPct val="0"/>
        </a:spcAft>
        <a:defRPr sz="1600" b="1" i="1">
          <a:solidFill>
            <a:schemeClr val="tx1"/>
          </a:solidFill>
          <a:latin typeface="Georgia" pitchFamily="18" charset="0"/>
        </a:defRPr>
      </a:lvl8pPr>
      <a:lvl9pPr marL="1828800" algn="l" defTabSz="912495" rtl="0" fontAlgn="base">
        <a:spcBef>
          <a:spcPct val="0"/>
        </a:spcBef>
        <a:spcAft>
          <a:spcPct val="0"/>
        </a:spcAft>
        <a:defRPr sz="1600" b="1" i="1">
          <a:solidFill>
            <a:schemeClr val="tx1"/>
          </a:solidFill>
          <a:latin typeface="Georgia" pitchFamily="18" charset="0"/>
        </a:defRPr>
      </a:lvl9pPr>
    </p:titleStyle>
    <p:bodyStyle>
      <a:lvl1pPr marL="342900" indent="-342900" algn="l" defTabSz="912813" rtl="0" eaLnBrk="0" fontAlgn="base" hangingPunct="0">
        <a:spcBef>
          <a:spcPct val="0"/>
        </a:spcBef>
        <a:spcAft>
          <a:spcPts val="538"/>
        </a:spcAft>
        <a:buFont typeface="Wingdings" pitchFamily="2" charset="2"/>
        <a:buChar char="•"/>
        <a:defRPr sz="1000" kern="1200">
          <a:solidFill>
            <a:schemeClr val="tx1"/>
          </a:solidFill>
          <a:latin typeface="Georgia" pitchFamily="18" charset="0"/>
          <a:ea typeface="+mn-ea"/>
          <a:cs typeface="Arial" pitchFamily="34" charset="0"/>
        </a:defRPr>
      </a:lvl1pPr>
      <a:lvl2pPr marL="209550" indent="-204788" algn="l" defTabSz="912813" rtl="0" eaLnBrk="0" fontAlgn="base" hangingPunct="0">
        <a:spcBef>
          <a:spcPct val="0"/>
        </a:spcBef>
        <a:spcAft>
          <a:spcPts val="538"/>
        </a:spcAft>
        <a:buFont typeface="Times New Roman" pitchFamily="18" charset="0"/>
        <a:buChar char="•"/>
        <a:defRPr sz="1000" kern="1200">
          <a:solidFill>
            <a:schemeClr val="tx1"/>
          </a:solidFill>
          <a:latin typeface="Georgia" pitchFamily="18" charset="0"/>
          <a:ea typeface="+mn-ea"/>
          <a:cs typeface="Arial" pitchFamily="34" charset="0"/>
        </a:defRPr>
      </a:lvl2pPr>
      <a:lvl3pPr marL="425450" indent="-203200" algn="l" defTabSz="912813" rtl="0" eaLnBrk="0" fontAlgn="base" hangingPunct="0">
        <a:spcBef>
          <a:spcPct val="0"/>
        </a:spcBef>
        <a:spcAft>
          <a:spcPts val="538"/>
        </a:spcAft>
        <a:buFont typeface="Arial" charset="0"/>
        <a:buChar char="-"/>
        <a:defRPr sz="1000" kern="1200">
          <a:solidFill>
            <a:schemeClr val="tx1"/>
          </a:solidFill>
          <a:latin typeface="Georgia" pitchFamily="18" charset="0"/>
          <a:ea typeface="+mn-ea"/>
          <a:cs typeface="Arial" pitchFamily="34" charset="0"/>
        </a:defRPr>
      </a:lvl3pPr>
      <a:lvl4pPr marL="614363" indent="-212725"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4pPr>
      <a:lvl5pPr marL="819150" indent="-204788"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5pPr>
      <a:lvl6pPr marL="213360" indent="-213360" algn="l" defTabSz="913130" rtl="0" eaLnBrk="1" latinLnBrk="0" hangingPunct="1">
        <a:lnSpc>
          <a:spcPct val="100000"/>
        </a:lnSpc>
        <a:spcBef>
          <a:spcPts val="0"/>
        </a:spcBef>
        <a:spcAft>
          <a:spcPts val="540"/>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085" indent="-205105" algn="l" defTabSz="913130" rtl="0" eaLnBrk="1" latinLnBrk="0" hangingPunct="1">
        <a:lnSpc>
          <a:spcPct val="100000"/>
        </a:lnSpc>
        <a:spcBef>
          <a:spcPts val="0"/>
        </a:spcBef>
        <a:spcAft>
          <a:spcPts val="540"/>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140" indent="-205105" algn="l" defTabSz="913130" rtl="0" eaLnBrk="1" latinLnBrk="0" hangingPunct="1">
        <a:lnSpc>
          <a:spcPct val="100000"/>
        </a:lnSpc>
        <a:spcBef>
          <a:spcPts val="0"/>
        </a:spcBef>
        <a:spcAft>
          <a:spcPts val="540"/>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3130" rtl="0" eaLnBrk="1" latinLnBrk="0" hangingPunct="1">
        <a:lnSpc>
          <a:spcPct val="100000"/>
        </a:lnSpc>
        <a:spcBef>
          <a:spcPts val="0"/>
        </a:spcBef>
        <a:spcAft>
          <a:spcPts val="540"/>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025"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Calibri" pitchFamily="34" charset="0"/>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Calibri" pitchFamily="34" charset="0"/>
                <a:ea typeface="SimSun" pitchFamily="2" charset="-122"/>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Calibri" pitchFamily="34" charset="0"/>
              </a:defRPr>
            </a:lvl1pPr>
          </a:lstStyle>
          <a:p>
            <a:fld id="{8DE44B13-B11C-4129-918E-BCA1B2E40E12}" type="slidenum">
              <a:rPr lang="en-US" altLang="en-US"/>
              <a:pPr/>
              <a:t>‹#›</a:t>
            </a:fld>
            <a:endParaRPr lang="en-US" altLang="en-US">
              <a:ea typeface="SimSun" pitchFamily="2" charset="-122"/>
            </a:endParaRPr>
          </a:p>
        </p:txBody>
      </p:sp>
    </p:spTree>
  </p:cSld>
  <p:clrMap bg1="lt1" tx1="dk1" bg2="lt2" tx2="dk2" accent1="accent1" accent2="accent2" accent3="accent3" accent4="accent4" accent5="accent5" accent6="accent6" hlink="hlink" folHlink="folHlink"/>
  <p:sldLayoutIdLst>
    <p:sldLayoutId id="2147486572" r:id="rId1"/>
  </p:sldLayoutIdLst>
  <p:hf hdr="0" ftr="0" dt="0"/>
  <p:txStyles>
    <p:titleStyle>
      <a:lvl1pPr algn="ctr" rtl="0" eaLnBrk="0" fontAlgn="base" hangingPunct="0">
        <a:spcBef>
          <a:spcPct val="0"/>
        </a:spcBef>
        <a:spcAft>
          <a:spcPct val="0"/>
        </a:spcAft>
        <a:defRPr sz="4400" kern="1200">
          <a:solidFill>
            <a:schemeClr val="tx1"/>
          </a:solidFill>
          <a:latin typeface="+mj-lt"/>
          <a:ea typeface="SimSun"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SimSun" pitchFamily="2"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SimSun" pitchFamily="2"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bec.gov.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mailto:helpdesk@gst.gov.in"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hyperlink" Target="http://tutorial.gst.gov.i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1371600"/>
          </a:xfrm>
          <a:prstGeom prst="rect">
            <a:avLst/>
          </a:prstGeom>
          <a:solidFill>
            <a:schemeClr val="bg1"/>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117767" name="Text Box 7"/>
          <p:cNvSpPr txBox="1">
            <a:spLocks noChangeArrowheads="1"/>
          </p:cNvSpPr>
          <p:nvPr/>
        </p:nvSpPr>
        <p:spPr bwMode="auto">
          <a:xfrm>
            <a:off x="0" y="6237312"/>
            <a:ext cx="9144000" cy="368300"/>
          </a:xfrm>
          <a:prstGeom prst="rect">
            <a:avLst/>
          </a:prstGeom>
          <a:noFill/>
          <a:ln>
            <a:noFill/>
          </a:ln>
          <a:effectLst/>
        </p:spPr>
        <p:txBody>
          <a:bodyPr wrap="square">
            <a:spAutoFit/>
          </a:bodyPr>
          <a:lstStyle/>
          <a:p>
            <a:pPr defTabSz="457200" eaLnBrk="1" hangingPunct="1">
              <a:buFont typeface="Arial" panose="020B0604020202020204" pitchFamily="34" charset="0"/>
              <a:buNone/>
              <a:defRPr/>
            </a:pP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hlinkClick r:id="rId3"/>
              </a:rPr>
              <a:t>www.cbec.gov.in</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www.aces.gov.in</a:t>
            </a:r>
            <a:endParaRPr lang="en-US" b="1" u="sng"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0964" name="Rectangle 8"/>
          <p:cNvSpPr>
            <a:spLocks noChangeArrowheads="1"/>
          </p:cNvSpPr>
          <p:nvPr/>
        </p:nvSpPr>
        <p:spPr bwMode="auto">
          <a:xfrm>
            <a:off x="0" y="1371600"/>
            <a:ext cx="9144000" cy="152400"/>
          </a:xfrm>
          <a:prstGeom prst="rect">
            <a:avLst/>
          </a:prstGeom>
          <a:solidFill>
            <a:srgbClr val="33CCFF"/>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40965" name="Rectangle 9"/>
          <p:cNvSpPr>
            <a:spLocks noGrp="1" noChangeArrowheads="1"/>
          </p:cNvSpPr>
          <p:nvPr>
            <p:ph type="ctrTitle"/>
          </p:nvPr>
        </p:nvSpPr>
        <p:spPr>
          <a:xfrm>
            <a:off x="1447800" y="688975"/>
            <a:ext cx="6172200" cy="454025"/>
          </a:xfrm>
        </p:spPr>
        <p:txBody>
          <a:bodyPr/>
          <a:lstStyle/>
          <a:p>
            <a:pPr algn="ctr"/>
            <a:r>
              <a:rPr lang="en-US" altLang="en-US" sz="2000" dirty="0" smtClean="0">
                <a:solidFill>
                  <a:schemeClr val="tx1"/>
                </a:solidFill>
              </a:rPr>
              <a:t>CENTRAL BOARD OF EXCISE &amp; CUSTOMS</a:t>
            </a:r>
          </a:p>
        </p:txBody>
      </p:sp>
      <p:sp>
        <p:nvSpPr>
          <p:cNvPr id="117771" name="Text Box 11"/>
          <p:cNvSpPr txBox="1">
            <a:spLocks noChangeArrowheads="1"/>
          </p:cNvSpPr>
          <p:nvPr/>
        </p:nvSpPr>
        <p:spPr bwMode="blackWhite">
          <a:xfrm>
            <a:off x="0" y="2060848"/>
            <a:ext cx="9144000" cy="492443"/>
          </a:xfrm>
          <a:prstGeom prst="rect">
            <a:avLst/>
          </a:prstGeom>
          <a:noFill/>
          <a:ln>
            <a:noFill/>
          </a:ln>
          <a:effectLst/>
        </p:spPr>
        <p:txBody>
          <a:bodyPr lIns="63500" tIns="0" rIns="64800" bIns="0">
            <a:spAutoFit/>
          </a:bodyPr>
          <a:lstStyle/>
          <a:p>
            <a:pPr algn="ctr" defTabSz="457200" eaLnBrk="1" hangingPunct="1">
              <a:spcBef>
                <a:spcPct val="50000"/>
              </a:spcBef>
              <a:buSzPct val="90000"/>
              <a:buFont typeface="Arial" panose="020B0604020202020204" pitchFamily="34" charset="0"/>
              <a:buNone/>
              <a:defRPr/>
            </a:pPr>
            <a:r>
              <a:rPr lang="en-US" sz="32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GST Migration: Workflow</a:t>
            </a:r>
            <a:endParaRPr 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40967" name="Picture 12"/>
          <p:cNvPicPr>
            <a:picLocks noChangeAspect="1" noChangeArrowheads="1"/>
          </p:cNvPicPr>
          <p:nvPr/>
        </p:nvPicPr>
        <p:blipFill>
          <a:blip r:embed="rId4"/>
          <a:srcRect/>
          <a:stretch>
            <a:fillRect/>
          </a:stretch>
        </p:blipFill>
        <p:spPr bwMode="auto">
          <a:xfrm>
            <a:off x="0" y="4725144"/>
            <a:ext cx="9144000" cy="1296144"/>
          </a:xfrm>
          <a:prstGeom prst="rect">
            <a:avLst/>
          </a:prstGeom>
          <a:noFill/>
          <a:ln w="9525">
            <a:noFill/>
            <a:miter lim="800000"/>
            <a:headEnd/>
            <a:tailEnd/>
          </a:ln>
        </p:spPr>
      </p:pic>
      <p:pic>
        <p:nvPicPr>
          <p:cNvPr id="40968" name="Picture 8" descr="CustomLogo-SpotColor.jpg"/>
          <p:cNvPicPr>
            <a:picLocks noChangeAspect="1" noChangeArrowheads="1"/>
          </p:cNvPicPr>
          <p:nvPr/>
        </p:nvPicPr>
        <p:blipFill>
          <a:blip r:embed="rId5"/>
          <a:srcRect/>
          <a:stretch>
            <a:fillRect/>
          </a:stretch>
        </p:blipFill>
        <p:spPr bwMode="auto">
          <a:xfrm>
            <a:off x="7858125" y="153988"/>
            <a:ext cx="1076325" cy="1131887"/>
          </a:xfrm>
          <a:prstGeom prst="rect">
            <a:avLst/>
          </a:prstGeom>
          <a:noFill/>
          <a:ln w="9525">
            <a:noFill/>
            <a:miter lim="800000"/>
            <a:headEnd/>
            <a:tailEnd/>
          </a:ln>
        </p:spPr>
      </p:pic>
      <p:pic>
        <p:nvPicPr>
          <p:cNvPr id="40969" name="Picture 9" descr="ashok-stambh.gif"/>
          <p:cNvPicPr>
            <a:picLocks noChangeAspect="1" noChangeArrowheads="1"/>
          </p:cNvPicPr>
          <p:nvPr/>
        </p:nvPicPr>
        <p:blipFill>
          <a:blip r:embed="rId6"/>
          <a:srcRect/>
          <a:stretch>
            <a:fillRect/>
          </a:stretch>
        </p:blipFill>
        <p:spPr bwMode="auto">
          <a:xfrm>
            <a:off x="0" y="71438"/>
            <a:ext cx="1214438"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4: Enter valid email address and mobile number</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10</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46448"/>
            <a:ext cx="9144000" cy="4890864"/>
          </a:xfrm>
          <a:prstGeom prst="rect">
            <a:avLst/>
          </a:prstGeom>
        </p:spPr>
      </p:pic>
    </p:spTree>
    <p:extLst>
      <p:ext uri="{BB962C8B-B14F-4D97-AF65-F5344CB8AC3E}">
        <p14:creationId xmlns:p14="http://schemas.microsoft.com/office/powerpoint/2010/main" xmlns="" val="397877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5: Verify email and mobile number using OTP</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11</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40769"/>
            <a:ext cx="9144000" cy="4752527"/>
          </a:xfrm>
          <a:prstGeom prst="rect">
            <a:avLst/>
          </a:prstGeom>
        </p:spPr>
      </p:pic>
    </p:spTree>
    <p:extLst>
      <p:ext uri="{BB962C8B-B14F-4D97-AF65-F5344CB8AC3E}">
        <p14:creationId xmlns:p14="http://schemas.microsoft.com/office/powerpoint/2010/main" xmlns="" val="107628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6: Select Username and Password for subsequent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40768"/>
            <a:ext cx="9144000" cy="4824536"/>
          </a:xfrm>
          <a:prstGeom prst="rect">
            <a:avLst/>
          </a:prstGeom>
        </p:spPr>
      </p:pic>
    </p:spTree>
    <p:extLst>
      <p:ext uri="{BB962C8B-B14F-4D97-AF65-F5344CB8AC3E}">
        <p14:creationId xmlns:p14="http://schemas.microsoft.com/office/powerpoint/2010/main" xmlns="" val="338042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7: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13</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xmlns="" val="255853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8: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xmlns="" val="317124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9: Login using your newly created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15</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12776"/>
            <a:ext cx="9144000" cy="4706094"/>
          </a:xfrm>
          <a:prstGeom prst="rect">
            <a:avLst/>
          </a:prstGeom>
        </p:spPr>
      </p:pic>
    </p:spTree>
    <p:extLst>
      <p:ext uri="{BB962C8B-B14F-4D97-AF65-F5344CB8AC3E}">
        <p14:creationId xmlns:p14="http://schemas.microsoft.com/office/powerpoint/2010/main" xmlns="" val="3086748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10: Complete the enrollment form, upload documents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16</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699" y="1412776"/>
            <a:ext cx="9144000" cy="3312368"/>
          </a:xfrm>
          <a:prstGeom prst="rect">
            <a:avLst/>
          </a:prstGeom>
        </p:spPr>
      </p:pic>
    </p:spTree>
    <p:extLst>
      <p:ext uri="{BB962C8B-B14F-4D97-AF65-F5344CB8AC3E}">
        <p14:creationId xmlns:p14="http://schemas.microsoft.com/office/powerpoint/2010/main" xmlns="" val="1798296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11: Verify the form and submit</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17</a:t>
            </a:fld>
            <a:endParaRPr lang="en-US" altLang="en-US"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65" y="1340768"/>
            <a:ext cx="9144000" cy="3791694"/>
          </a:xfrm>
          <a:prstGeom prst="rect">
            <a:avLst/>
          </a:prstGeom>
        </p:spPr>
      </p:pic>
      <p:sp>
        <p:nvSpPr>
          <p:cNvPr id="9" name="TextBox 8"/>
          <p:cNvSpPr txBox="1"/>
          <p:nvPr/>
        </p:nvSpPr>
        <p:spPr>
          <a:xfrm>
            <a:off x="107504" y="5301208"/>
            <a:ext cx="8856984" cy="584776"/>
          </a:xfrm>
          <a:prstGeom prst="rect">
            <a:avLst/>
          </a:prstGeom>
          <a:noFill/>
        </p:spPr>
        <p:txBody>
          <a:bodyPr wrap="square" rtlCol="0">
            <a:spAutoFit/>
          </a:bodyPr>
          <a:lstStyle/>
          <a:p>
            <a:r>
              <a:rPr lang="en-IN" sz="1600" b="1" dirty="0" smtClean="0">
                <a:solidFill>
                  <a:srgbClr val="000000"/>
                </a:solidFill>
              </a:rPr>
              <a:t>Note: </a:t>
            </a:r>
            <a:r>
              <a:rPr lang="en-IN" sz="1600" dirty="0" smtClean="0">
                <a:solidFill>
                  <a:srgbClr val="000000"/>
                </a:solidFill>
              </a:rPr>
              <a:t>In case of Companies and LLPs, form has to be digitally signed.</a:t>
            </a:r>
          </a:p>
          <a:p>
            <a:r>
              <a:rPr lang="en-IN" sz="1600" dirty="0">
                <a:solidFill>
                  <a:srgbClr val="000000"/>
                </a:solidFill>
              </a:rPr>
              <a:t> </a:t>
            </a:r>
            <a:r>
              <a:rPr lang="en-IN" sz="1600" dirty="0" smtClean="0">
                <a:solidFill>
                  <a:srgbClr val="000000"/>
                </a:solidFill>
              </a:rPr>
              <a:t>         In other cases, form may be submitted through e-signature (OTP)</a:t>
            </a:r>
          </a:p>
        </p:txBody>
      </p:sp>
    </p:spTree>
    <p:extLst>
      <p:ext uri="{BB962C8B-B14F-4D97-AF65-F5344CB8AC3E}">
        <p14:creationId xmlns:p14="http://schemas.microsoft.com/office/powerpoint/2010/main" xmlns="" val="412905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584776"/>
          </a:xfrm>
          <a:prstGeom prst="rect">
            <a:avLst/>
          </a:prstGeom>
          <a:noFill/>
        </p:spPr>
        <p:txBody>
          <a:bodyPr wrap="square" rtlCol="0">
            <a:spAutoFit/>
          </a:bodyPr>
          <a:lstStyle/>
          <a:p>
            <a:pPr algn="ctr"/>
            <a:r>
              <a:rPr lang="en-IN" sz="1600" b="1" dirty="0" smtClean="0">
                <a:solidFill>
                  <a:srgbClr val="000000"/>
                </a:solidFill>
              </a:rPr>
              <a:t>Upon successful submission, Application Reference Number (ARN)</a:t>
            </a:r>
          </a:p>
          <a:p>
            <a:pPr algn="ctr"/>
            <a:r>
              <a:rPr lang="en-IN" sz="1600" b="1" dirty="0" smtClean="0">
                <a:solidFill>
                  <a:srgbClr val="000000"/>
                </a:solidFill>
              </a:rPr>
              <a:t>is received through email and SMS</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18</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26" y="1700808"/>
            <a:ext cx="9144000" cy="2016224"/>
          </a:xfrm>
          <a:prstGeom prst="rect">
            <a:avLst/>
          </a:prstGeom>
        </p:spPr>
      </p:pic>
    </p:spTree>
    <p:extLst>
      <p:ext uri="{BB962C8B-B14F-4D97-AF65-F5344CB8AC3E}">
        <p14:creationId xmlns:p14="http://schemas.microsoft.com/office/powerpoint/2010/main" xmlns="" val="4263618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Data and Documents Required	for Enrolment</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19</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086110965"/>
              </p:ext>
            </p:extLst>
          </p:nvPr>
        </p:nvGraphicFramePr>
        <p:xfrm>
          <a:off x="251520" y="1124744"/>
          <a:ext cx="8708572" cy="4392488"/>
        </p:xfrm>
        <a:graphic>
          <a:graphicData uri="http://schemas.openxmlformats.org/drawingml/2006/table">
            <a:tbl>
              <a:tblPr firstRow="1" firstCol="1" bandRow="1"/>
              <a:tblGrid>
                <a:gridCol w="2799468"/>
                <a:gridCol w="3897276"/>
                <a:gridCol w="2011828"/>
              </a:tblGrid>
              <a:tr h="864096">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BUSINESS DETAIL</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Registration certificate</a:t>
                      </a:r>
                    </a:p>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Partnership deed (</a:t>
                      </a:r>
                      <a:r>
                        <a:rPr lang="en-US" sz="2000" kern="1200" dirty="0">
                          <a:solidFill>
                            <a:srgbClr val="0070C0"/>
                          </a:solidFill>
                          <a:latin typeface="+mn-lt"/>
                          <a:ea typeface="Calibri" panose="020F0502020204030204" pitchFamily="34" charset="0"/>
                          <a:cs typeface="Times New Roman" panose="02020603050405020304" pitchFamily="18" charset="0"/>
                        </a:rPr>
                        <a:t>if </a:t>
                      </a:r>
                      <a:r>
                        <a:rPr lang="en-US" sz="2000" kern="1200" dirty="0" smtClean="0">
                          <a:solidFill>
                            <a:srgbClr val="0070C0"/>
                          </a:solidFill>
                          <a:latin typeface="+mn-lt"/>
                          <a:ea typeface="Calibri" panose="020F0502020204030204" pitchFamily="34" charset="0"/>
                          <a:cs typeface="Times New Roman" panose="02020603050405020304" pitchFamily="18" charset="0"/>
                        </a:rPr>
                        <a:t>applicable)</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PROMOTERS/</a:t>
                      </a:r>
                      <a:r>
                        <a:rPr lang="en-US" sz="2000" kern="1200" dirty="0" smtClean="0">
                          <a:solidFill>
                            <a:srgbClr val="0070C0"/>
                          </a:solidFill>
                          <a:latin typeface="+mn-lt"/>
                          <a:ea typeface="Calibri" panose="020F0502020204030204" pitchFamily="34" charset="0"/>
                          <a:cs typeface="Times New Roman" panose="02020603050405020304" pitchFamily="18" charset="0"/>
                        </a:rPr>
                        <a:t>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Photograph (for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608">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AUTHORISED SIGNATORY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1.Proof of </a:t>
                      </a:r>
                      <a:r>
                        <a:rPr lang="en-US" sz="2000" kern="1200" dirty="0" smtClean="0">
                          <a:solidFill>
                            <a:srgbClr val="0070C0"/>
                          </a:solidFill>
                          <a:latin typeface="+mn-lt"/>
                          <a:ea typeface="Calibri" panose="020F0502020204030204" pitchFamily="34" charset="0"/>
                          <a:cs typeface="Times New Roman" panose="02020603050405020304" pitchFamily="18" charset="0"/>
                        </a:rPr>
                        <a:t>appointment</a:t>
                      </a:r>
                    </a:p>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2</a:t>
                      </a:r>
                      <a:r>
                        <a:rPr lang="en-US" sz="2000" kern="1200" dirty="0">
                          <a:solidFill>
                            <a:srgbClr val="0070C0"/>
                          </a:solidFill>
                          <a:latin typeface="+mn-lt"/>
                          <a:ea typeface="Calibri" panose="020F0502020204030204" pitchFamily="34" charset="0"/>
                          <a:cs typeface="Times New Roman" panose="02020603050405020304" pitchFamily="18" charset="0"/>
                        </a:rPr>
                        <a:t>.Photo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PRINCIPAL </a:t>
                      </a:r>
                      <a:r>
                        <a:rPr lang="en-US" sz="2000" kern="1200" dirty="0" smtClean="0">
                          <a:solidFill>
                            <a:srgbClr val="0070C0"/>
                          </a:solidFill>
                          <a:latin typeface="+mn-lt"/>
                          <a:ea typeface="Calibri" panose="020F0502020204030204" pitchFamily="34" charset="0"/>
                          <a:cs typeface="Times New Roman" panose="02020603050405020304" pitchFamily="18" charset="0"/>
                        </a:rPr>
                        <a:t>/ ADDITIONAL PLACES </a:t>
                      </a:r>
                      <a:r>
                        <a:rPr lang="en-US" sz="2000" kern="1200" dirty="0">
                          <a:solidFill>
                            <a:srgbClr val="0070C0"/>
                          </a:solidFill>
                          <a:latin typeface="+mn-lt"/>
                          <a:ea typeface="Calibri" panose="020F0502020204030204" pitchFamily="34" charset="0"/>
                          <a:cs typeface="Times New Roman" panose="02020603050405020304" pitchFamily="18" charset="0"/>
                        </a:rPr>
                        <a:t>OF </a:t>
                      </a:r>
                      <a:r>
                        <a:rPr lang="en-US" sz="2000" kern="1200" dirty="0" smtClean="0">
                          <a:solidFill>
                            <a:srgbClr val="0070C0"/>
                          </a:solidFill>
                          <a:latin typeface="+mn-lt"/>
                          <a:ea typeface="Calibri" panose="020F0502020204030204" pitchFamily="34" charset="0"/>
                          <a:cs typeface="Times New Roman" panose="02020603050405020304" pitchFamily="18" charset="0"/>
                        </a:rPr>
                        <a:t>BUSINESS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Address proof (for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584">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BANK </a:t>
                      </a:r>
                      <a:r>
                        <a:rPr lang="en-US" sz="2000" kern="1200" dirty="0" smtClean="0">
                          <a:solidFill>
                            <a:srgbClr val="0070C0"/>
                          </a:solidFill>
                          <a:latin typeface="+mn-lt"/>
                          <a:ea typeface="Calibri" panose="020F0502020204030204" pitchFamily="34" charset="0"/>
                          <a:cs typeface="Times New Roman" panose="02020603050405020304" pitchFamily="18" charset="0"/>
                        </a:rPr>
                        <a:t>ACCOUNTS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Statement/First page </a:t>
                      </a:r>
                      <a:r>
                        <a:rPr lang="en-US" sz="2000" kern="1200" dirty="0" smtClean="0">
                          <a:solidFill>
                            <a:srgbClr val="0070C0"/>
                          </a:solidFill>
                          <a:latin typeface="+mn-lt"/>
                          <a:ea typeface="Calibri" panose="020F0502020204030204" pitchFamily="34" charset="0"/>
                          <a:cs typeface="Times New Roman" panose="02020603050405020304" pitchFamily="18" charset="0"/>
                        </a:rPr>
                        <a:t>(for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8679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receives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a:t>
            </a:fld>
            <a:endParaRPr lang="en-US" altLang="en-US"/>
          </a:p>
        </p:txBody>
      </p:sp>
      <p:sp>
        <p:nvSpPr>
          <p:cNvPr id="14" name="Rectangle 13"/>
          <p:cNvSpPr/>
          <p:nvPr/>
        </p:nvSpPr>
        <p:spPr>
          <a:xfrm>
            <a:off x="32352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74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GSTN Portal Help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20</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r>
              <a:rPr lang="en-IN" sz="2400" dirty="0" smtClean="0">
                <a:solidFill>
                  <a:srgbClr val="000000"/>
                </a:solidFill>
              </a:rPr>
              <a:t>For any assistance with GSTN Common Portal, contact GSTN helpdesk:</a:t>
            </a:r>
          </a:p>
          <a:p>
            <a:endParaRPr lang="en-IN" sz="2400" dirty="0" smtClean="0">
              <a:solidFill>
                <a:srgbClr val="000000"/>
              </a:solidFill>
            </a:endParaRPr>
          </a:p>
          <a:p>
            <a:pPr marL="800100" lvl="1" indent="-342900">
              <a:buFont typeface="Arial"/>
              <a:buChar char="•"/>
            </a:pPr>
            <a:r>
              <a:rPr lang="fr-FR" sz="2400" dirty="0" smtClean="0"/>
              <a:t>0124</a:t>
            </a:r>
            <a:r>
              <a:rPr lang="fr-FR" sz="2400" dirty="0"/>
              <a:t>-</a:t>
            </a:r>
            <a:r>
              <a:rPr lang="fr-FR" sz="2400" dirty="0" smtClean="0"/>
              <a:t>4688999</a:t>
            </a:r>
          </a:p>
          <a:p>
            <a:pPr marL="800100" lvl="1" indent="-342900">
              <a:buFont typeface="Arial"/>
              <a:buChar char="•"/>
            </a:pPr>
            <a:r>
              <a:rPr lang="fr-FR" sz="2400" dirty="0" smtClean="0">
                <a:hlinkClick r:id="rId3"/>
              </a:rPr>
              <a:t>helpdesk@gst.gov.in</a:t>
            </a:r>
            <a:endParaRPr lang="fr-FR" sz="2400" dirty="0" smtClean="0"/>
          </a:p>
          <a:p>
            <a:pPr marL="800100" lvl="1" indent="-342900">
              <a:buFont typeface="Arial"/>
              <a:buChar char="•"/>
            </a:pPr>
            <a:r>
              <a:rPr lang="fr-FR" sz="2400" dirty="0">
                <a:solidFill>
                  <a:srgbClr val="000000"/>
                </a:solidFill>
                <a:hlinkClick r:id="rId4"/>
              </a:rPr>
              <a:t>http://</a:t>
            </a:r>
            <a:r>
              <a:rPr lang="fr-FR" sz="2400" dirty="0" smtClean="0">
                <a:solidFill>
                  <a:srgbClr val="000000"/>
                </a:solidFill>
                <a:hlinkClick r:id="rId4"/>
              </a:rPr>
              <a:t>tutorial.gst.gov.in</a:t>
            </a:r>
            <a:endParaRPr lang="fr-FR" sz="2400" dirty="0" smtClean="0">
              <a:solidFill>
                <a:srgbClr val="000000"/>
              </a:solidFill>
            </a:endParaRPr>
          </a:p>
          <a:p>
            <a:endParaRPr lang="en-IN" sz="2400" dirty="0" smtClean="0">
              <a:solidFill>
                <a:srgbClr val="000000"/>
              </a:solidFill>
            </a:endParaRPr>
          </a:p>
        </p:txBody>
      </p:sp>
    </p:spTree>
    <p:extLst>
      <p:ext uri="{BB962C8B-B14F-4D97-AF65-F5344CB8AC3E}">
        <p14:creationId xmlns:p14="http://schemas.microsoft.com/office/powerpoint/2010/main" xmlns="" val="1234179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21</a:t>
            </a:fld>
            <a:endParaRPr lang="en-US" altLang="en-US"/>
          </a:p>
        </p:txBody>
      </p:sp>
      <p:sp>
        <p:nvSpPr>
          <p:cNvPr id="13" name="Rectangle 12"/>
          <p:cNvSpPr/>
          <p:nvPr/>
        </p:nvSpPr>
        <p:spPr>
          <a:xfrm>
            <a:off x="624246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5796136"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164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Model GST Law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09309"/>
          </a:xfrm>
          <a:prstGeom prst="rect">
            <a:avLst/>
          </a:prstGeom>
          <a:noFill/>
        </p:spPr>
        <p:txBody>
          <a:bodyPr wrap="square" rtlCol="0">
            <a:spAutoFit/>
          </a:bodyPr>
          <a:lstStyle/>
          <a:p>
            <a:r>
              <a:rPr lang="en-US" sz="1600" b="1" dirty="0"/>
              <a:t>Sec 166. </a:t>
            </a:r>
            <a:r>
              <a:rPr lang="en-US" sz="1600" dirty="0"/>
              <a:t>Migration of existing taxpayers to GST </a:t>
            </a:r>
            <a:endParaRPr lang="en-US" sz="1600" dirty="0" smtClean="0"/>
          </a:p>
          <a:p>
            <a:endParaRPr lang="en-US" sz="1000" dirty="0"/>
          </a:p>
          <a:p>
            <a:pPr algn="just"/>
            <a:r>
              <a:rPr lang="en-US" sz="1400" dirty="0"/>
              <a:t>(1) On the appointed day, every person registered under any of the earlier laws and having a valid PAN shall be issued a certificate of registration on a provisional basis in such form and manner as may be prescribed. </a:t>
            </a:r>
          </a:p>
          <a:p>
            <a:pPr algn="just"/>
            <a:endParaRPr lang="en-US" sz="1400" dirty="0" smtClean="0"/>
          </a:p>
          <a:p>
            <a:pPr algn="just"/>
            <a:r>
              <a:rPr lang="en-US" sz="1400" dirty="0" smtClean="0"/>
              <a:t>(</a:t>
            </a:r>
            <a:r>
              <a:rPr lang="en-US" sz="1400" dirty="0"/>
              <a:t>2) The certificate of registration issued under sub-section (1) shall be valid for a period of six months from the date of its issue:</a:t>
            </a:r>
            <a:br>
              <a:rPr lang="en-US" sz="1400" dirty="0"/>
            </a:br>
            <a:r>
              <a:rPr lang="en-US" sz="1400" dirty="0"/>
              <a:t>PROVIDED that the said validity period may be extended for such further period as the </a:t>
            </a:r>
          </a:p>
          <a:p>
            <a:pPr algn="just"/>
            <a:r>
              <a:rPr lang="en-US" sz="1400" dirty="0"/>
              <a:t>Central/State Government may, on the recommendation of the Council, notify. </a:t>
            </a:r>
          </a:p>
          <a:p>
            <a:pPr algn="just"/>
            <a:endParaRPr lang="en-US" sz="1400" dirty="0" smtClean="0"/>
          </a:p>
          <a:p>
            <a:pPr algn="just"/>
            <a:r>
              <a:rPr lang="en-US" sz="1400" dirty="0" smtClean="0"/>
              <a:t>(</a:t>
            </a:r>
            <a:r>
              <a:rPr lang="en-US" sz="1400" dirty="0"/>
              <a:t>3) Every person to whom a certificate of registration has been issued under subsection (1) shall, within the period specified under sub-section (2), furnish such information as may be prescribed. </a:t>
            </a:r>
          </a:p>
          <a:p>
            <a:pPr algn="just"/>
            <a:endParaRPr lang="en-US" sz="1000" dirty="0" smtClean="0"/>
          </a:p>
          <a:p>
            <a:pPr algn="just"/>
            <a:r>
              <a:rPr lang="en-US" sz="1400" dirty="0" smtClean="0"/>
              <a:t>(</a:t>
            </a:r>
            <a:r>
              <a:rPr lang="en-US" sz="1400" dirty="0"/>
              <a:t>4) On furnishing of such information, the certificate of registration issued under subsection (1) shall, subject to the provisions of section 23, be granted on a final basis by the Central/State Government. </a:t>
            </a:r>
          </a:p>
          <a:p>
            <a:pPr algn="just"/>
            <a:endParaRPr lang="en-US" sz="1000" dirty="0" smtClean="0"/>
          </a:p>
          <a:p>
            <a:pPr algn="just"/>
            <a:r>
              <a:rPr lang="en-US" sz="1400" dirty="0" smtClean="0"/>
              <a:t>(</a:t>
            </a:r>
            <a:r>
              <a:rPr lang="en-US" sz="1400" dirty="0"/>
              <a:t>5) The certificate of registration issued to a person under sub-section (1) may be cancelled if such person fails to furnish, within the time specified under subsection (2), the information prescribed under sub-section (3). </a:t>
            </a:r>
          </a:p>
          <a:p>
            <a:pPr algn="just"/>
            <a:endParaRPr lang="en-US" sz="1000" dirty="0" smtClean="0"/>
          </a:p>
          <a:p>
            <a:pPr algn="just"/>
            <a:r>
              <a:rPr lang="en-US" sz="1400" dirty="0" smtClean="0"/>
              <a:t>(</a:t>
            </a:r>
            <a:r>
              <a:rPr lang="en-US" sz="1400" dirty="0"/>
              <a:t>6) The certificate of registration issued to a person under sub-section (1) shall be deemed to have not been issued if the said registration is cancelled in pursuance of an application filed by such person that he was not liable to registration under section 23. </a:t>
            </a:r>
          </a:p>
          <a:p>
            <a:pPr algn="just"/>
            <a:endParaRPr lang="en-US" sz="1000" dirty="0" smtClean="0"/>
          </a:p>
          <a:p>
            <a:pPr algn="just"/>
            <a:r>
              <a:rPr lang="en-US" sz="1400" dirty="0" smtClean="0"/>
              <a:t>(</a:t>
            </a:r>
            <a:r>
              <a:rPr lang="en-US" sz="1400" dirty="0"/>
              <a:t>7) A person to whom a certificate of registration has been issued on a provisional basis and who is eligible to pay tax under section 9, may opt to do so within such time and in such manner as may be prescribed:</a:t>
            </a:r>
            <a:br>
              <a:rPr lang="en-US" sz="1400" dirty="0"/>
            </a:br>
            <a:r>
              <a:rPr lang="en-US" sz="1400" dirty="0"/>
              <a:t>PROVIDED that where the said person does not opt to pay tax under section 9 within the time prescribed in this behalf, he shall be liable to pay tax under section 8.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22</a:t>
            </a:fld>
            <a:endParaRPr lang="en-US" altLang="en-US"/>
          </a:p>
        </p:txBody>
      </p:sp>
    </p:spTree>
    <p:extLst>
      <p:ext uri="{BB962C8B-B14F-4D97-AF65-F5344CB8AC3E}">
        <p14:creationId xmlns:p14="http://schemas.microsoft.com/office/powerpoint/2010/main" xmlns="" val="218447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Draft Registration Rules</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70864"/>
          </a:xfrm>
          <a:prstGeom prst="rect">
            <a:avLst/>
          </a:prstGeom>
          <a:noFill/>
        </p:spPr>
        <p:txBody>
          <a:bodyPr wrap="square" rtlCol="0">
            <a:spAutoFit/>
          </a:bodyPr>
          <a:lstStyle/>
          <a:p>
            <a:r>
              <a:rPr lang="en-US" sz="1600" b="1" dirty="0"/>
              <a:t>Rule 14. </a:t>
            </a:r>
            <a:r>
              <a:rPr lang="en-US" sz="1600" dirty="0"/>
              <a:t>Migration of persons registered under Earlier Law </a:t>
            </a:r>
            <a:endParaRPr lang="en-US" sz="1600" dirty="0" smtClean="0"/>
          </a:p>
          <a:p>
            <a:endParaRPr lang="en-US" sz="1000" dirty="0"/>
          </a:p>
          <a:p>
            <a:r>
              <a:rPr lang="en-US" sz="1400" dirty="0" smtClean="0"/>
              <a:t>(1) Every </a:t>
            </a:r>
            <a:r>
              <a:rPr lang="en-US" sz="1400" dirty="0"/>
              <a:t>person registered under an earlier law and having a Permanent Account Number issued under the Income Tax Act, 1961 (Act 43 of 1961) shall be granted registration on a provisional basis and a certificate of registration in FORM GST REG- 21, incorporating the Goods and Services Tax Identification Number (GSTIN) therein, shall be made available on the Common Portal. </a:t>
            </a:r>
            <a:endParaRPr lang="en-US" sz="1400" dirty="0" smtClean="0"/>
          </a:p>
          <a:p>
            <a:endParaRPr lang="en-US" sz="1000" dirty="0"/>
          </a:p>
          <a:p>
            <a:r>
              <a:rPr lang="en-US" sz="1400" dirty="0"/>
              <a:t>(2)(a) Every person who has been granted a provisional registration under </a:t>
            </a:r>
            <a:r>
              <a:rPr lang="en-US" sz="1400" dirty="0" err="1"/>
              <a:t>subrule</a:t>
            </a:r>
            <a:r>
              <a:rPr lang="en-US" sz="1400" dirty="0"/>
              <a:t> (1) shall submit an application electronically in FORM GST REG–20, duly signed, along with the information and documents specified in the said application, on the Common Portal either directly or through a Facilitation Centre, notified by the Board or Commissioner. </a:t>
            </a:r>
            <a:endParaRPr lang="en-US" sz="1000" dirty="0"/>
          </a:p>
          <a:p>
            <a:r>
              <a:rPr lang="en-US" sz="1400" dirty="0"/>
              <a:t>(b) The information asked for in clause (a) shall be furnished within the period specified in section 142 or within such further period as may be extended by the Board or Commissioner in this behalf</a:t>
            </a:r>
            <a:r>
              <a:rPr lang="en-US" sz="1400" dirty="0" smtClean="0"/>
              <a:t>.</a:t>
            </a:r>
          </a:p>
          <a:p>
            <a:r>
              <a:rPr lang="en-US" sz="1400" dirty="0" smtClean="0"/>
              <a:t>(</a:t>
            </a:r>
            <a:r>
              <a:rPr lang="en-US" sz="1400" dirty="0"/>
              <a:t>c) If the information and the particulars furnished in the application are found, by the proper officer, to be correct and complete, a certificate of registration in FORM GST REG-06 shall be made available to the registered taxable person electronically on the Common Portal. </a:t>
            </a:r>
            <a:endParaRPr lang="en-US" sz="1400" dirty="0" smtClean="0"/>
          </a:p>
          <a:p>
            <a:endParaRPr lang="en-US" sz="1000" dirty="0"/>
          </a:p>
          <a:p>
            <a:r>
              <a:rPr lang="en-US" sz="1400" dirty="0"/>
              <a:t>(3) Where the particulars and/or information specified in sub-rule (2) have either not been furnished or not found to be correct or complete, the proper officer shall cancel the provisional registration granted under sub-rule (1) and issue an order in FORM GST REG- 22: </a:t>
            </a:r>
          </a:p>
          <a:p>
            <a:r>
              <a:rPr lang="en-US" sz="1400" dirty="0"/>
              <a:t>Provided that no provisional registration shall be cancelled as aforesaid without serving a notice to show cause in FORM GST REG-23 and without affording the person concerned a reasonable opportunity of being heard. </a:t>
            </a:r>
            <a:endParaRPr lang="en-US" sz="1400" dirty="0" smtClean="0"/>
          </a:p>
          <a:p>
            <a:endParaRPr lang="en-US" sz="1000" dirty="0"/>
          </a:p>
          <a:p>
            <a:r>
              <a:rPr lang="en-US" sz="1400" dirty="0"/>
              <a:t>(4) Every person registered under any of the earlier laws, who is not liable to be registered under the Act may, at his option, file electronically an application in FORM GST REG-24 at the Common Portal for cancellation of the registration granted provisionally to him and the proper officer shall, after conducting such enquiry as deemed fit, cancel the said provisional registration.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23</a:t>
            </a:fld>
            <a:endParaRPr lang="en-US" altLang="en-US"/>
          </a:p>
        </p:txBody>
      </p:sp>
    </p:spTree>
    <p:extLst>
      <p:ext uri="{BB962C8B-B14F-4D97-AF65-F5344CB8AC3E}">
        <p14:creationId xmlns:p14="http://schemas.microsoft.com/office/powerpoint/2010/main" xmlns="" val="1405252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Login to aces.gov.in to view your GSTN Provisional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3</a:t>
            </a:fld>
            <a:endParaRPr lang="en-US" altLang="en-US"/>
          </a:p>
        </p:txBody>
      </p:sp>
      <p:pic>
        <p:nvPicPr>
          <p:cNvPr id="36" name="Picture 35" descr="Screen Shot 2017-01-09 at 7.05.05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80883"/>
            <a:ext cx="9144000" cy="5477117"/>
          </a:xfrm>
          <a:prstGeom prst="rect">
            <a:avLst/>
          </a:prstGeom>
        </p:spPr>
      </p:pic>
      <p:sp>
        <p:nvSpPr>
          <p:cNvPr id="5" name="Rectangle 4"/>
          <p:cNvSpPr/>
          <p:nvPr/>
        </p:nvSpPr>
        <p:spPr>
          <a:xfrm>
            <a:off x="1346071" y="3385710"/>
            <a:ext cx="1008112" cy="31018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702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4</a:t>
            </a:fld>
            <a:endParaRPr lang="en-US" altLang="en-US"/>
          </a:p>
        </p:txBody>
      </p:sp>
      <p:pic>
        <p:nvPicPr>
          <p:cNvPr id="2" name="Picture 1" descr="Screen Shot 2017-01-09 at 8.04.56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908720"/>
            <a:ext cx="7848872" cy="5844698"/>
          </a:xfrm>
          <a:prstGeom prst="rect">
            <a:avLst/>
          </a:prstGeom>
        </p:spPr>
      </p:pic>
      <p:sp>
        <p:nvSpPr>
          <p:cNvPr id="8" name="TextBox 7"/>
          <p:cNvSpPr txBox="1"/>
          <p:nvPr/>
        </p:nvSpPr>
        <p:spPr>
          <a:xfrm>
            <a:off x="3779912" y="2636912"/>
            <a:ext cx="2664296" cy="584776"/>
          </a:xfrm>
          <a:prstGeom prst="rect">
            <a:avLst/>
          </a:prstGeom>
          <a:solidFill>
            <a:srgbClr val="FFFFFF"/>
          </a:solidFill>
          <a:ln>
            <a:solidFill>
              <a:srgbClr val="FF0000"/>
            </a:solidFill>
          </a:ln>
        </p:spPr>
        <p:txBody>
          <a:bodyPr wrap="square" rtlCol="0">
            <a:spAutoFit/>
          </a:bodyPr>
          <a:lstStyle/>
          <a:p>
            <a:pPr algn="ctr"/>
            <a:r>
              <a:rPr lang="en-IN" sz="1600" b="1" dirty="0" smtClean="0">
                <a:solidFill>
                  <a:srgbClr val="000000"/>
                </a:solidFill>
              </a:rPr>
              <a:t>Your ID and Password will appear here</a:t>
            </a:r>
            <a:endParaRPr lang="en-IN" sz="1600" dirty="0">
              <a:solidFill>
                <a:srgbClr val="000000"/>
              </a:solidFill>
            </a:endParaRPr>
          </a:p>
        </p:txBody>
      </p:sp>
    </p:spTree>
    <p:extLst>
      <p:ext uri="{BB962C8B-B14F-4D97-AF65-F5344CB8AC3E}">
        <p14:creationId xmlns:p14="http://schemas.microsoft.com/office/powerpoint/2010/main" xmlns="" val="421319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Note on Login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5</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pPr marL="457200" indent="-457200" algn="just">
              <a:buAutoNum type="arabicPeriod"/>
            </a:pPr>
            <a:r>
              <a:rPr lang="en-IN" sz="2400" dirty="0" smtClean="0">
                <a:solidFill>
                  <a:srgbClr val="000000"/>
                </a:solidFill>
              </a:rPr>
              <a:t>In some cases, your login credentials may have been shared through State VAT authorities. If you have completed the enrollment process using these credentials, you do not need to repeat the process</a:t>
            </a:r>
          </a:p>
          <a:p>
            <a:pPr algn="just"/>
            <a:endParaRPr lang="en-IN" sz="2400" dirty="0" smtClean="0">
              <a:solidFill>
                <a:srgbClr val="000000"/>
              </a:solidFill>
            </a:endParaRPr>
          </a:p>
          <a:p>
            <a:pPr marL="457200" indent="-457200" algn="just">
              <a:buAutoNum type="arabicPeriod"/>
            </a:pPr>
            <a:r>
              <a:rPr lang="en-IN" sz="2400" dirty="0" smtClean="0">
                <a:solidFill>
                  <a:srgbClr val="000000"/>
                </a:solidFill>
              </a:rPr>
              <a:t>In some cases, your ID and Password may still be awaited from GSTN.</a:t>
            </a:r>
          </a:p>
        </p:txBody>
      </p:sp>
      <p:sp>
        <p:nvSpPr>
          <p:cNvPr id="5" name="TextBox 4"/>
          <p:cNvSpPr txBox="1"/>
          <p:nvPr/>
        </p:nvSpPr>
        <p:spPr>
          <a:xfrm>
            <a:off x="467544" y="4465830"/>
            <a:ext cx="8136904" cy="461665"/>
          </a:xfrm>
          <a:prstGeom prst="rect">
            <a:avLst/>
          </a:prstGeom>
          <a:solidFill>
            <a:srgbClr val="FFFFFF"/>
          </a:solidFill>
          <a:ln>
            <a:solidFill>
              <a:schemeClr val="bg1">
                <a:lumMod val="85000"/>
              </a:schemeClr>
            </a:solidFill>
          </a:ln>
        </p:spPr>
        <p:txBody>
          <a:bodyPr wrap="square" rtlCol="0">
            <a:spAutoFit/>
          </a:bodyPr>
          <a:lstStyle/>
          <a:p>
            <a:pPr algn="ctr"/>
            <a:r>
              <a:rPr lang="en-IN" sz="2400" b="1" dirty="0" smtClean="0">
                <a:solidFill>
                  <a:srgbClr val="000000"/>
                </a:solidFill>
              </a:rPr>
              <a:t>For assistance, contact CBEC MITRA</a:t>
            </a:r>
          </a:p>
        </p:txBody>
      </p:sp>
      <p:pic>
        <p:nvPicPr>
          <p:cNvPr id="2" name="Picture 1" descr="Screen Shot 2017-01-09 at 8.54.25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53" y="4941168"/>
            <a:ext cx="9144000" cy="1018979"/>
          </a:xfrm>
          <a:prstGeom prst="rect">
            <a:avLst/>
          </a:prstGeom>
        </p:spPr>
      </p:pic>
    </p:spTree>
    <p:extLst>
      <p:ext uri="{BB962C8B-B14F-4D97-AF65-F5344CB8AC3E}">
        <p14:creationId xmlns:p14="http://schemas.microsoft.com/office/powerpoint/2010/main" xmlns="" val="324930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6</a:t>
            </a:fld>
            <a:endParaRPr lang="en-US" altLang="en-US"/>
          </a:p>
        </p:txBody>
      </p:sp>
      <p:sp>
        <p:nvSpPr>
          <p:cNvPr id="13" name="Rectangle 12"/>
          <p:cNvSpPr/>
          <p:nvPr/>
        </p:nvSpPr>
        <p:spPr>
          <a:xfrm>
            <a:off x="3290140"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2843808"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2315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 Go to gst.gov.in and click on “New User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7</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40768"/>
            <a:ext cx="9144000" cy="4953000"/>
          </a:xfrm>
          <a:prstGeom prst="rect">
            <a:avLst/>
          </a:prstGeom>
        </p:spPr>
      </p:pic>
    </p:spTree>
    <p:extLst>
      <p:ext uri="{BB962C8B-B14F-4D97-AF65-F5344CB8AC3E}">
        <p14:creationId xmlns:p14="http://schemas.microsoft.com/office/powerpoint/2010/main" xmlns="" val="79353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2: Read, select checkbox and hit “Continue”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8</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40768"/>
            <a:ext cx="9166081" cy="4536504"/>
          </a:xfrm>
          <a:prstGeom prst="rect">
            <a:avLst/>
          </a:prstGeom>
        </p:spPr>
      </p:pic>
    </p:spTree>
    <p:extLst>
      <p:ext uri="{BB962C8B-B14F-4D97-AF65-F5344CB8AC3E}">
        <p14:creationId xmlns:p14="http://schemas.microsoft.com/office/powerpoint/2010/main" xmlns="" val="3575469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3: Enter Provisional ID and Password received in ACES website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9</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80" y="1340768"/>
            <a:ext cx="9144000" cy="4954085"/>
          </a:xfrm>
          <a:prstGeom prst="rect">
            <a:avLst/>
          </a:prstGeom>
        </p:spPr>
      </p:pic>
    </p:spTree>
    <p:extLst>
      <p:ext uri="{BB962C8B-B14F-4D97-AF65-F5344CB8AC3E}">
        <p14:creationId xmlns:p14="http://schemas.microsoft.com/office/powerpoint/2010/main" xmlns="" val="346924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eport">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1825</TotalTime>
  <Pages>0</Pages>
  <Words>993</Words>
  <Characters>0</Characters>
  <Application>Microsoft Macintosh PowerPoint</Application>
  <DocSecurity>0</DocSecurity>
  <PresentationFormat>On-screen Show (4:3)</PresentationFormat>
  <Lines>0</Lines>
  <Paragraphs>164</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5_Office Theme</vt:lpstr>
      <vt:lpstr>Report</vt:lpstr>
      <vt:lpstr>2_Office Theme</vt:lpstr>
      <vt:lpstr>CENTRAL BOARD OF EXCISE &amp; CUSTOMS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BOARD OF EXCISE &amp; CUSTOMS</dc:title>
  <dc:creator>Shubhagata Kumar CBEC</dc:creator>
  <cp:keywords>PM Awards 2012-13</cp:keywords>
  <cp:lastModifiedBy>T CHATTOPADHYAY</cp:lastModifiedBy>
  <cp:revision>2061</cp:revision>
  <cp:lastPrinted>2016-11-18T07:30:16Z</cp:lastPrinted>
  <dcterms:created xsi:type="dcterms:W3CDTF">2012-12-21T04:42:32Z</dcterms:created>
  <dcterms:modified xsi:type="dcterms:W3CDTF">2017-06-01T08:39:47Z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1033-10.1.0.5509</vt:lpwstr>
  </property>
</Properties>
</file>